
<file path=[Content_Types].xml><?xml version="1.0" encoding="utf-8"?>
<Types xmlns="http://schemas.openxmlformats.org/package/2006/content-types">
  <Default Extension="1"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modernComment_13E_18E401A8.xml" ContentType="application/vnd.ms-powerpoint.comments+xml"/>
  <Override PartName="/ppt/notesSlides/notesSlide3.xml" ContentType="application/vnd.openxmlformats-officedocument.presentationml.notesSlide+xml"/>
  <Override PartName="/ppt/comments/modernComment_13C_581A7DEB.xml" ContentType="application/vnd.ms-powerpoint.comments+xml"/>
  <Override PartName="/ppt/notesSlides/notesSlide4.xml" ContentType="application/vnd.openxmlformats-officedocument.presentationml.notesSlide+xml"/>
  <Override PartName="/ppt/comments/modernComment_139_395CEFF9.xml" ContentType="application/vnd.ms-powerpoint.comments+xml"/>
  <Override PartName="/ppt/notesSlides/notesSlide5.xml" ContentType="application/vnd.openxmlformats-officedocument.presentationml.notesSlide+xml"/>
  <Override PartName="/ppt/comments/modernComment_14A_C81F3CFB.xml" ContentType="application/vnd.ms-powerpoint.comment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comments/modernComment_14B_820DF31F.xml" ContentType="application/vnd.ms-powerpoint.comment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4"/>
  </p:notesMasterIdLst>
  <p:sldIdLst>
    <p:sldId id="289" r:id="rId5"/>
    <p:sldId id="293" r:id="rId6"/>
    <p:sldId id="318" r:id="rId7"/>
    <p:sldId id="316" r:id="rId8"/>
    <p:sldId id="313" r:id="rId9"/>
    <p:sldId id="330" r:id="rId10"/>
    <p:sldId id="331" r:id="rId11"/>
    <p:sldId id="329" r:id="rId12"/>
    <p:sldId id="31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49CC53D-1033-1EF0-E721-DB0578765A38}" name="Stori, Val" initials="" userId="S::Val.Stori@partner.vermont.gov::2acb2d92-55da-4e74-9ca1-5ce944aa160f" providerId="AD"/>
  <p188:author id="{9AEB3C5D-7171-238F-D3B7-7C8DF0EA1990}" name="McCormick, Scott" initials="MS" userId="S::scott.mccormick@partner.vermont.gov::aa738238-a4c5-4913-8e28-40a4aaf8c2d2" providerId="AD"/>
  <p188:author id="{2AB946A6-C321-79D7-587E-ACEB86E05C3C}" name="Peal, Alice" initials="" userId="S::Alice.Peal@partner.vermont.gov::08fb21d7-6d36-4364-85d3-6b0e6c7ff186" providerId="AD"/>
  <p188:author id="{5C268CB6-2A4D-8D2D-0F19-F5A6CA25683B}" name="McCormick, Scott" initials="" userId="S::Scott.Mccormick@partner.vermont.gov::aa738238-a4c5-4913-8e28-40a4aaf8c2d2" providerId="AD"/>
  <p188:author id="{23269ECB-2FCE-37C3-B790-AB66226E5503}" name="Wright, Andrea" initials="AW" userId="S::Andrea.Wright@vermont.gov::59ab3bae-65a9-4477-a111-c52f9b3088b4"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4DF11DF-745C-48D3-B51B-BF456BC25F00}" v="311" dt="2024-12-11T15:08:03.329"/>
    <p1510:client id="{41C1FD2F-A69F-546F-8E89-5BD15D140EEC}" v="662" dt="2024-12-11T15:03:24.195"/>
    <p1510:client id="{585B7DE5-139C-4082-8B20-292CF2492FA2}" v="11" dt="2024-12-11T19:55:08.828"/>
    <p1510:client id="{D3A48176-3BA0-A8B3-42B3-E33676987AF5}" v="2" dt="2024-12-11T15:05:32.799"/>
    <p1510:client id="{F0291FF0-9332-8415-48D3-102AE5BD51AD}" v="63" dt="2024-12-11T19:49:12.43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537" autoAdjust="0"/>
  </p:normalViewPr>
  <p:slideViewPr>
    <p:cSldViewPr snapToGrid="0">
      <p:cViewPr varScale="1">
        <p:scale>
          <a:sx n="93" d="100"/>
          <a:sy n="93" d="100"/>
        </p:scale>
        <p:origin x="42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21"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 Id="rId22" Type="http://schemas.openxmlformats.org/officeDocument/2006/relationships/customXml" Target="../customXml/item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right, Andrea" userId="59ab3bae-65a9-4477-a111-c52f9b3088b4" providerId="ADAL" clId="{34DF11DF-745C-48D3-B51B-BF456BC25F00}"/>
    <pc:docChg chg="undo redo custSel addSld delSld modSld sldOrd">
      <pc:chgData name="Wright, Andrea" userId="59ab3bae-65a9-4477-a111-c52f9b3088b4" providerId="ADAL" clId="{34DF11DF-745C-48D3-B51B-BF456BC25F00}" dt="2024-12-11T22:40:18.965" v="4166" actId="20577"/>
      <pc:docMkLst>
        <pc:docMk/>
      </pc:docMkLst>
      <pc:sldChg chg="addSp modSp mod">
        <pc:chgData name="Wright, Andrea" userId="59ab3bae-65a9-4477-a111-c52f9b3088b4" providerId="ADAL" clId="{34DF11DF-745C-48D3-B51B-BF456BC25F00}" dt="2024-12-11T01:46:43.502" v="3186" actId="1076"/>
        <pc:sldMkLst>
          <pc:docMk/>
          <pc:sldMk cId="708702310" sldId="293"/>
        </pc:sldMkLst>
        <pc:spChg chg="mod">
          <ac:chgData name="Wright, Andrea" userId="59ab3bae-65a9-4477-a111-c52f9b3088b4" providerId="ADAL" clId="{34DF11DF-745C-48D3-B51B-BF456BC25F00}" dt="2024-12-11T01:44:58.279" v="3180" actId="20577"/>
          <ac:spMkLst>
            <pc:docMk/>
            <pc:sldMk cId="708702310" sldId="293"/>
            <ac:spMk id="3" creationId="{E2ACCFA2-D84B-666A-ED3D-A9EFC5D27BA4}"/>
          </ac:spMkLst>
        </pc:spChg>
        <pc:spChg chg="add mod">
          <ac:chgData name="Wright, Andrea" userId="59ab3bae-65a9-4477-a111-c52f9b3088b4" providerId="ADAL" clId="{34DF11DF-745C-48D3-B51B-BF456BC25F00}" dt="2024-12-11T01:46:43.502" v="3186" actId="1076"/>
          <ac:spMkLst>
            <pc:docMk/>
            <pc:sldMk cId="708702310" sldId="293"/>
            <ac:spMk id="4" creationId="{9A42C887-9A5A-F751-A813-87AFCAAE893F}"/>
          </ac:spMkLst>
        </pc:spChg>
        <pc:picChg chg="mod">
          <ac:chgData name="Wright, Andrea" userId="59ab3bae-65a9-4477-a111-c52f9b3088b4" providerId="ADAL" clId="{34DF11DF-745C-48D3-B51B-BF456BC25F00}" dt="2024-12-11T01:46:38.572" v="3185" actId="14100"/>
          <ac:picMkLst>
            <pc:docMk/>
            <pc:sldMk cId="708702310" sldId="293"/>
            <ac:picMk id="5" creationId="{13193C86-0AF0-7966-EB7C-3B268EB782A5}"/>
          </ac:picMkLst>
        </pc:picChg>
      </pc:sldChg>
      <pc:sldChg chg="addSp modSp del mod">
        <pc:chgData name="Wright, Andrea" userId="59ab3bae-65a9-4477-a111-c52f9b3088b4" providerId="ADAL" clId="{34DF11DF-745C-48D3-B51B-BF456BC25F00}" dt="2024-12-08T16:58:12.829" v="499" actId="2696"/>
        <pc:sldMkLst>
          <pc:docMk/>
          <pc:sldMk cId="783748355" sldId="305"/>
        </pc:sldMkLst>
      </pc:sldChg>
      <pc:sldChg chg="addSp delSp modSp mod modNotesTx">
        <pc:chgData name="Wright, Andrea" userId="59ab3bae-65a9-4477-a111-c52f9b3088b4" providerId="ADAL" clId="{34DF11DF-745C-48D3-B51B-BF456BC25F00}" dt="2024-12-11T02:02:28.619" v="3259" actId="20577"/>
        <pc:sldMkLst>
          <pc:docMk/>
          <pc:sldMk cId="962392057" sldId="313"/>
        </pc:sldMkLst>
        <pc:spChg chg="mod">
          <ac:chgData name="Wright, Andrea" userId="59ab3bae-65a9-4477-a111-c52f9b3088b4" providerId="ADAL" clId="{34DF11DF-745C-48D3-B51B-BF456BC25F00}" dt="2024-12-11T02:02:28.619" v="3259" actId="20577"/>
          <ac:spMkLst>
            <pc:docMk/>
            <pc:sldMk cId="962392057" sldId="313"/>
            <ac:spMk id="3" creationId="{7412F851-E3A7-7E67-5A5F-506AE3146E5D}"/>
          </ac:spMkLst>
        </pc:spChg>
        <pc:picChg chg="add mod">
          <ac:chgData name="Wright, Andrea" userId="59ab3bae-65a9-4477-a111-c52f9b3088b4" providerId="ADAL" clId="{34DF11DF-745C-48D3-B51B-BF456BC25F00}" dt="2024-12-11T01:50:18.282" v="3193" actId="1076"/>
          <ac:picMkLst>
            <pc:docMk/>
            <pc:sldMk cId="962392057" sldId="313"/>
            <ac:picMk id="2" creationId="{2AF21B60-35EC-1B8B-30EA-0921D337150F}"/>
          </ac:picMkLst>
        </pc:picChg>
        <pc:picChg chg="del">
          <ac:chgData name="Wright, Andrea" userId="59ab3bae-65a9-4477-a111-c52f9b3088b4" providerId="ADAL" clId="{34DF11DF-745C-48D3-B51B-BF456BC25F00}" dt="2024-12-11T01:47:59.877" v="3188" actId="478"/>
          <ac:picMkLst>
            <pc:docMk/>
            <pc:sldMk cId="962392057" sldId="313"/>
            <ac:picMk id="5" creationId="{43D64045-6481-F89F-9959-6D4FDE211B3A}"/>
          </ac:picMkLst>
        </pc:picChg>
      </pc:sldChg>
      <pc:sldChg chg="modSp del mod modNotesTx">
        <pc:chgData name="Wright, Andrea" userId="59ab3bae-65a9-4477-a111-c52f9b3088b4" providerId="ADAL" clId="{34DF11DF-745C-48D3-B51B-BF456BC25F00}" dt="2024-12-09T16:18:38.956" v="2086" actId="47"/>
        <pc:sldMkLst>
          <pc:docMk/>
          <pc:sldMk cId="1763229125" sldId="315"/>
        </pc:sldMkLst>
      </pc:sldChg>
      <pc:sldChg chg="addSp delSp modSp mod ord modNotesTx">
        <pc:chgData name="Wright, Andrea" userId="59ab3bae-65a9-4477-a111-c52f9b3088b4" providerId="ADAL" clId="{34DF11DF-745C-48D3-B51B-BF456BC25F00}" dt="2024-12-11T22:40:18.965" v="4166" actId="20577"/>
        <pc:sldMkLst>
          <pc:docMk/>
          <pc:sldMk cId="1478131179" sldId="316"/>
        </pc:sldMkLst>
        <pc:spChg chg="mod">
          <ac:chgData name="Wright, Andrea" userId="59ab3bae-65a9-4477-a111-c52f9b3088b4" providerId="ADAL" clId="{34DF11DF-745C-48D3-B51B-BF456BC25F00}" dt="2024-12-08T17:05:28.319" v="521" actId="1076"/>
          <ac:spMkLst>
            <pc:docMk/>
            <pc:sldMk cId="1478131179" sldId="316"/>
            <ac:spMk id="2" creationId="{0BE4FBCD-2F45-7AFB-5B99-C6C19BD4B4D4}"/>
          </ac:spMkLst>
        </pc:spChg>
        <pc:spChg chg="mod">
          <ac:chgData name="Wright, Andrea" userId="59ab3bae-65a9-4477-a111-c52f9b3088b4" providerId="ADAL" clId="{34DF11DF-745C-48D3-B51B-BF456BC25F00}" dt="2024-12-11T22:11:06.503" v="3574" actId="122"/>
          <ac:spMkLst>
            <pc:docMk/>
            <pc:sldMk cId="1478131179" sldId="316"/>
            <ac:spMk id="3" creationId="{C3DE86DA-943E-FBE3-FDA9-14A3C5B59A42}"/>
          </ac:spMkLst>
        </pc:spChg>
        <pc:spChg chg="mod">
          <ac:chgData name="Wright, Andrea" userId="59ab3bae-65a9-4477-a111-c52f9b3088b4" providerId="ADAL" clId="{34DF11DF-745C-48D3-B51B-BF456BC25F00}" dt="2024-12-08T17:05:44.503" v="526" actId="1076"/>
          <ac:spMkLst>
            <pc:docMk/>
            <pc:sldMk cId="1478131179" sldId="316"/>
            <ac:spMk id="5" creationId="{D069EA13-4AB7-4142-95AC-42294C6F6815}"/>
          </ac:spMkLst>
        </pc:spChg>
        <pc:spChg chg="add mod">
          <ac:chgData name="Wright, Andrea" userId="59ab3bae-65a9-4477-a111-c52f9b3088b4" providerId="ADAL" clId="{34DF11DF-745C-48D3-B51B-BF456BC25F00}" dt="2024-12-08T17:07:33.595" v="562" actId="20577"/>
          <ac:spMkLst>
            <pc:docMk/>
            <pc:sldMk cId="1478131179" sldId="316"/>
            <ac:spMk id="8" creationId="{143CD133-23D8-3B0B-1482-749F6CC59172}"/>
          </ac:spMkLst>
        </pc:spChg>
        <pc:spChg chg="add mod">
          <ac:chgData name="Wright, Andrea" userId="59ab3bae-65a9-4477-a111-c52f9b3088b4" providerId="ADAL" clId="{34DF11DF-745C-48D3-B51B-BF456BC25F00}" dt="2024-12-08T17:07:51.268" v="588" actId="20577"/>
          <ac:spMkLst>
            <pc:docMk/>
            <pc:sldMk cId="1478131179" sldId="316"/>
            <ac:spMk id="9" creationId="{9C8FEF48-4429-41B2-1622-3FBD68201752}"/>
          </ac:spMkLst>
        </pc:spChg>
        <pc:spChg chg="mod">
          <ac:chgData name="Wright, Andrea" userId="59ab3bae-65a9-4477-a111-c52f9b3088b4" providerId="ADAL" clId="{34DF11DF-745C-48D3-B51B-BF456BC25F00}" dt="2024-12-11T22:40:18.965" v="4166" actId="20577"/>
          <ac:spMkLst>
            <pc:docMk/>
            <pc:sldMk cId="1478131179" sldId="316"/>
            <ac:spMk id="22" creationId="{38C17860-074F-6987-151D-E17E0181F852}"/>
          </ac:spMkLst>
        </pc:spChg>
        <pc:spChg chg="mod">
          <ac:chgData name="Wright, Andrea" userId="59ab3bae-65a9-4477-a111-c52f9b3088b4" providerId="ADAL" clId="{34DF11DF-745C-48D3-B51B-BF456BC25F00}" dt="2024-12-11T22:12:06.402" v="3613" actId="20577"/>
          <ac:spMkLst>
            <pc:docMk/>
            <pc:sldMk cId="1478131179" sldId="316"/>
            <ac:spMk id="23" creationId="{DC33184E-5268-6C7E-8954-2D127AE18E3E}"/>
          </ac:spMkLst>
        </pc:spChg>
      </pc:sldChg>
      <pc:sldChg chg="modSp mod ord modShow">
        <pc:chgData name="Wright, Andrea" userId="59ab3bae-65a9-4477-a111-c52f9b3088b4" providerId="ADAL" clId="{34DF11DF-745C-48D3-B51B-BF456BC25F00}" dt="2024-12-11T21:50:52.963" v="3552"/>
        <pc:sldMkLst>
          <pc:docMk/>
          <pc:sldMk cId="3772264001" sldId="317"/>
        </pc:sldMkLst>
        <pc:spChg chg="mod">
          <ac:chgData name="Wright, Andrea" userId="59ab3bae-65a9-4477-a111-c52f9b3088b4" providerId="ADAL" clId="{34DF11DF-745C-48D3-B51B-BF456BC25F00}" dt="2024-12-08T18:00:52.072" v="1703" actId="14100"/>
          <ac:spMkLst>
            <pc:docMk/>
            <pc:sldMk cId="3772264001" sldId="317"/>
            <ac:spMk id="4" creationId="{06EF26CA-E14F-4A4D-BBBE-79A790AA5B7A}"/>
          </ac:spMkLst>
        </pc:spChg>
        <pc:spChg chg="mod">
          <ac:chgData name="Wright, Andrea" userId="59ab3bae-65a9-4477-a111-c52f9b3088b4" providerId="ADAL" clId="{34DF11DF-745C-48D3-B51B-BF456BC25F00}" dt="2024-12-08T16:35:23.191" v="41" actId="20577"/>
          <ac:spMkLst>
            <pc:docMk/>
            <pc:sldMk cId="3772264001" sldId="317"/>
            <ac:spMk id="22" creationId="{8585EE60-DFE2-FF06-08FE-B6E6D5DDCF62}"/>
          </ac:spMkLst>
        </pc:spChg>
        <pc:spChg chg="mod">
          <ac:chgData name="Wright, Andrea" userId="59ab3bae-65a9-4477-a111-c52f9b3088b4" providerId="ADAL" clId="{34DF11DF-745C-48D3-B51B-BF456BC25F00}" dt="2024-12-08T16:35:38.839" v="49" actId="20577"/>
          <ac:spMkLst>
            <pc:docMk/>
            <pc:sldMk cId="3772264001" sldId="317"/>
            <ac:spMk id="23" creationId="{FC7F5AFF-4C1B-003F-C54A-FE5B2C73F8DF}"/>
          </ac:spMkLst>
        </pc:spChg>
      </pc:sldChg>
      <pc:sldChg chg="addSp delSp modSp add mod modNotesTx">
        <pc:chgData name="Wright, Andrea" userId="59ab3bae-65a9-4477-a111-c52f9b3088b4" providerId="ADAL" clId="{34DF11DF-745C-48D3-B51B-BF456BC25F00}" dt="2024-12-11T22:20:42.664" v="4162" actId="20577"/>
        <pc:sldMkLst>
          <pc:docMk/>
          <pc:sldMk cId="417595816" sldId="318"/>
        </pc:sldMkLst>
        <pc:spChg chg="mod">
          <ac:chgData name="Wright, Andrea" userId="59ab3bae-65a9-4477-a111-c52f9b3088b4" providerId="ADAL" clId="{34DF11DF-745C-48D3-B51B-BF456BC25F00}" dt="2024-12-11T22:10:45.773" v="3569" actId="1076"/>
          <ac:spMkLst>
            <pc:docMk/>
            <pc:sldMk cId="417595816" sldId="318"/>
            <ac:spMk id="2" creationId="{0C4AB22F-DA65-4BD2-9672-6DE213F65E71}"/>
          </ac:spMkLst>
        </pc:spChg>
        <pc:spChg chg="mod">
          <ac:chgData name="Wright, Andrea" userId="59ab3bae-65a9-4477-a111-c52f9b3088b4" providerId="ADAL" clId="{34DF11DF-745C-48D3-B51B-BF456BC25F00}" dt="2024-12-11T22:10:52.296" v="3570" actId="122"/>
          <ac:spMkLst>
            <pc:docMk/>
            <pc:sldMk cId="417595816" sldId="318"/>
            <ac:spMk id="3" creationId="{A234D77D-7206-CFF8-16DD-771E52A5494B}"/>
          </ac:spMkLst>
        </pc:spChg>
        <pc:spChg chg="mod">
          <ac:chgData name="Wright, Andrea" userId="59ab3bae-65a9-4477-a111-c52f9b3088b4" providerId="ADAL" clId="{34DF11DF-745C-48D3-B51B-BF456BC25F00}" dt="2024-12-11T22:10:45.773" v="3569" actId="1076"/>
          <ac:spMkLst>
            <pc:docMk/>
            <pc:sldMk cId="417595816" sldId="318"/>
            <ac:spMk id="5" creationId="{A13DA03A-3CFF-BCAB-9406-3C1142F069D7}"/>
          </ac:spMkLst>
        </pc:spChg>
        <pc:spChg chg="add del mod">
          <ac:chgData name="Wright, Andrea" userId="59ab3bae-65a9-4477-a111-c52f9b3088b4" providerId="ADAL" clId="{34DF11DF-745C-48D3-B51B-BF456BC25F00}" dt="2024-12-11T22:10:45.773" v="3569" actId="1076"/>
          <ac:spMkLst>
            <pc:docMk/>
            <pc:sldMk cId="417595816" sldId="318"/>
            <ac:spMk id="8" creationId="{22A0951A-E5A5-3D3D-2598-FDBB7CEB141F}"/>
          </ac:spMkLst>
        </pc:spChg>
        <pc:spChg chg="add del mod">
          <ac:chgData name="Wright, Andrea" userId="59ab3bae-65a9-4477-a111-c52f9b3088b4" providerId="ADAL" clId="{34DF11DF-745C-48D3-B51B-BF456BC25F00}" dt="2024-12-11T22:10:45.773" v="3569" actId="1076"/>
          <ac:spMkLst>
            <pc:docMk/>
            <pc:sldMk cId="417595816" sldId="318"/>
            <ac:spMk id="9" creationId="{E1D91C47-35F4-2060-1CA4-D7C57FB7F55C}"/>
          </ac:spMkLst>
        </pc:spChg>
        <pc:spChg chg="mod">
          <ac:chgData name="Wright, Andrea" userId="59ab3bae-65a9-4477-a111-c52f9b3088b4" providerId="ADAL" clId="{34DF11DF-745C-48D3-B51B-BF456BC25F00}" dt="2024-12-11T22:10:45.773" v="3569" actId="1076"/>
          <ac:spMkLst>
            <pc:docMk/>
            <pc:sldMk cId="417595816" sldId="318"/>
            <ac:spMk id="22" creationId="{9A2034F1-BAC2-BC7C-7F68-BA26D9F33369}"/>
          </ac:spMkLst>
        </pc:spChg>
        <pc:spChg chg="mod">
          <ac:chgData name="Wright, Andrea" userId="59ab3bae-65a9-4477-a111-c52f9b3088b4" providerId="ADAL" clId="{34DF11DF-745C-48D3-B51B-BF456BC25F00}" dt="2024-12-11T22:10:45.773" v="3569" actId="1076"/>
          <ac:spMkLst>
            <pc:docMk/>
            <pc:sldMk cId="417595816" sldId="318"/>
            <ac:spMk id="23" creationId="{3C77AF73-266F-A776-D8D0-D753F4D7102D}"/>
          </ac:spMkLst>
        </pc:spChg>
      </pc:sldChg>
      <pc:sldChg chg="addSp modSp mod modShow modNotesTx">
        <pc:chgData name="Wright, Andrea" userId="59ab3bae-65a9-4477-a111-c52f9b3088b4" providerId="ADAL" clId="{34DF11DF-745C-48D3-B51B-BF456BC25F00}" dt="2024-12-11T02:26:34.820" v="3441" actId="729"/>
        <pc:sldMkLst>
          <pc:docMk/>
          <pc:sldMk cId="2640357039" sldId="329"/>
        </pc:sldMkLst>
        <pc:graphicFrameChg chg="mod modGraphic">
          <ac:chgData name="Wright, Andrea" userId="59ab3bae-65a9-4477-a111-c52f9b3088b4" providerId="ADAL" clId="{34DF11DF-745C-48D3-B51B-BF456BC25F00}" dt="2024-12-11T02:25:57.817" v="3440" actId="108"/>
          <ac:graphicFrameMkLst>
            <pc:docMk/>
            <pc:sldMk cId="2640357039" sldId="329"/>
            <ac:graphicFrameMk id="2" creationId="{C9DBA16D-EBEA-09C2-6C5A-ED2DA5389303}"/>
          </ac:graphicFrameMkLst>
        </pc:graphicFrameChg>
        <pc:picChg chg="add mod">
          <ac:chgData name="Wright, Andrea" userId="59ab3bae-65a9-4477-a111-c52f9b3088b4" providerId="ADAL" clId="{34DF11DF-745C-48D3-B51B-BF456BC25F00}" dt="2024-12-08T17:49:28.717" v="1617" actId="1076"/>
          <ac:picMkLst>
            <pc:docMk/>
            <pc:sldMk cId="2640357039" sldId="329"/>
            <ac:picMk id="4" creationId="{F8F06601-022E-8C96-253D-4B056ED8B766}"/>
          </ac:picMkLst>
        </pc:picChg>
        <pc:picChg chg="add mod">
          <ac:chgData name="Wright, Andrea" userId="59ab3bae-65a9-4477-a111-c52f9b3088b4" providerId="ADAL" clId="{34DF11DF-745C-48D3-B51B-BF456BC25F00}" dt="2024-12-09T17:59:17.664" v="2805" actId="1076"/>
          <ac:picMkLst>
            <pc:docMk/>
            <pc:sldMk cId="2640357039" sldId="329"/>
            <ac:picMk id="5" creationId="{62169F60-A309-2A8B-EED9-73BE260446C8}"/>
          </ac:picMkLst>
        </pc:picChg>
        <pc:picChg chg="add mod">
          <ac:chgData name="Wright, Andrea" userId="59ab3bae-65a9-4477-a111-c52f9b3088b4" providerId="ADAL" clId="{34DF11DF-745C-48D3-B51B-BF456BC25F00}" dt="2024-12-09T17:59:05.937" v="2804" actId="1076"/>
          <ac:picMkLst>
            <pc:docMk/>
            <pc:sldMk cId="2640357039" sldId="329"/>
            <ac:picMk id="6" creationId="{3E7FBA42-2377-0184-3332-7C6745F5185E}"/>
          </ac:picMkLst>
        </pc:picChg>
        <pc:picChg chg="add mod">
          <ac:chgData name="Wright, Andrea" userId="59ab3bae-65a9-4477-a111-c52f9b3088b4" providerId="ADAL" clId="{34DF11DF-745C-48D3-B51B-BF456BC25F00}" dt="2024-12-08T17:54:17.545" v="1648" actId="14826"/>
          <ac:picMkLst>
            <pc:docMk/>
            <pc:sldMk cId="2640357039" sldId="329"/>
            <ac:picMk id="7" creationId="{DAFA15E0-3307-11DA-C6F5-3D0DD49BCF3B}"/>
          </ac:picMkLst>
        </pc:picChg>
        <pc:picChg chg="add mod">
          <ac:chgData name="Wright, Andrea" userId="59ab3bae-65a9-4477-a111-c52f9b3088b4" providerId="ADAL" clId="{34DF11DF-745C-48D3-B51B-BF456BC25F00}" dt="2024-12-08T17:53:57.076" v="1647" actId="14826"/>
          <ac:picMkLst>
            <pc:docMk/>
            <pc:sldMk cId="2640357039" sldId="329"/>
            <ac:picMk id="8" creationId="{F86AC68E-8F3C-A294-D8C7-B197C704E69C}"/>
          </ac:picMkLst>
        </pc:picChg>
        <pc:picChg chg="add mod">
          <ac:chgData name="Wright, Andrea" userId="59ab3bae-65a9-4477-a111-c52f9b3088b4" providerId="ADAL" clId="{34DF11DF-745C-48D3-B51B-BF456BC25F00}" dt="2024-12-11T02:11:14.726" v="3270" actId="14826"/>
          <ac:picMkLst>
            <pc:docMk/>
            <pc:sldMk cId="2640357039" sldId="329"/>
            <ac:picMk id="9" creationId="{608769AD-D5FB-5E46-C659-742F1F0A32CD}"/>
          </ac:picMkLst>
        </pc:picChg>
        <pc:picChg chg="add mod">
          <ac:chgData name="Wright, Andrea" userId="59ab3bae-65a9-4477-a111-c52f9b3088b4" providerId="ADAL" clId="{34DF11DF-745C-48D3-B51B-BF456BC25F00}" dt="2024-12-11T02:10:17.933" v="3269" actId="14826"/>
          <ac:picMkLst>
            <pc:docMk/>
            <pc:sldMk cId="2640357039" sldId="329"/>
            <ac:picMk id="10" creationId="{C8106DB4-6057-DE6F-E292-3DD823CF9387}"/>
          </ac:picMkLst>
        </pc:picChg>
        <pc:picChg chg="add mod">
          <ac:chgData name="Wright, Andrea" userId="59ab3bae-65a9-4477-a111-c52f9b3088b4" providerId="ADAL" clId="{34DF11DF-745C-48D3-B51B-BF456BC25F00}" dt="2024-12-11T02:08:58.132" v="3267" actId="14826"/>
          <ac:picMkLst>
            <pc:docMk/>
            <pc:sldMk cId="2640357039" sldId="329"/>
            <ac:picMk id="11" creationId="{97CEE249-C78C-0207-22AE-8D06D210FC70}"/>
          </ac:picMkLst>
        </pc:picChg>
        <pc:picChg chg="add mod">
          <ac:chgData name="Wright, Andrea" userId="59ab3bae-65a9-4477-a111-c52f9b3088b4" providerId="ADAL" clId="{34DF11DF-745C-48D3-B51B-BF456BC25F00}" dt="2024-12-11T02:07:32.523" v="3264" actId="14826"/>
          <ac:picMkLst>
            <pc:docMk/>
            <pc:sldMk cId="2640357039" sldId="329"/>
            <ac:picMk id="12" creationId="{9776D355-0FE7-E84C-9F3D-6DA5115F09D6}"/>
          </ac:picMkLst>
        </pc:picChg>
        <pc:picChg chg="add mod">
          <ac:chgData name="Wright, Andrea" userId="59ab3bae-65a9-4477-a111-c52f9b3088b4" providerId="ADAL" clId="{34DF11DF-745C-48D3-B51B-BF456BC25F00}" dt="2024-12-11T02:08:02.013" v="3265" actId="14826"/>
          <ac:picMkLst>
            <pc:docMk/>
            <pc:sldMk cId="2640357039" sldId="329"/>
            <ac:picMk id="13" creationId="{0EF82488-60B1-599E-822C-D4533AE0407A}"/>
          </ac:picMkLst>
        </pc:picChg>
        <pc:picChg chg="add mod">
          <ac:chgData name="Wright, Andrea" userId="59ab3bae-65a9-4477-a111-c52f9b3088b4" providerId="ADAL" clId="{34DF11DF-745C-48D3-B51B-BF456BC25F00}" dt="2024-12-11T02:22:07.222" v="3328" actId="1076"/>
          <ac:picMkLst>
            <pc:docMk/>
            <pc:sldMk cId="2640357039" sldId="329"/>
            <ac:picMk id="14" creationId="{6BE838AC-2384-9F34-6A61-361D6AC745B4}"/>
          </ac:picMkLst>
        </pc:picChg>
        <pc:picChg chg="add mod">
          <ac:chgData name="Wright, Andrea" userId="59ab3bae-65a9-4477-a111-c52f9b3088b4" providerId="ADAL" clId="{34DF11DF-745C-48D3-B51B-BF456BC25F00}" dt="2024-12-11T02:19:47.789" v="3312" actId="1076"/>
          <ac:picMkLst>
            <pc:docMk/>
            <pc:sldMk cId="2640357039" sldId="329"/>
            <ac:picMk id="15" creationId="{82023DEA-8F9D-C5DE-0239-C0C44A6EA88E}"/>
          </ac:picMkLst>
        </pc:picChg>
        <pc:picChg chg="add mod">
          <ac:chgData name="Wright, Andrea" userId="59ab3bae-65a9-4477-a111-c52f9b3088b4" providerId="ADAL" clId="{34DF11DF-745C-48D3-B51B-BF456BC25F00}" dt="2024-12-11T02:22:00.191" v="3327" actId="1076"/>
          <ac:picMkLst>
            <pc:docMk/>
            <pc:sldMk cId="2640357039" sldId="329"/>
            <ac:picMk id="16" creationId="{83E7D123-2D47-5EB5-D83C-58DAD5EE9B13}"/>
          </ac:picMkLst>
        </pc:picChg>
        <pc:picChg chg="add mod">
          <ac:chgData name="Wright, Andrea" userId="59ab3bae-65a9-4477-a111-c52f9b3088b4" providerId="ADAL" clId="{34DF11DF-745C-48D3-B51B-BF456BC25F00}" dt="2024-12-11T02:21:56.853" v="3326" actId="1076"/>
          <ac:picMkLst>
            <pc:docMk/>
            <pc:sldMk cId="2640357039" sldId="329"/>
            <ac:picMk id="17" creationId="{4AB1D8E0-E582-B504-DC97-E60B83330A35}"/>
          </ac:picMkLst>
        </pc:picChg>
        <pc:picChg chg="add mod">
          <ac:chgData name="Wright, Andrea" userId="59ab3bae-65a9-4477-a111-c52f9b3088b4" providerId="ADAL" clId="{34DF11DF-745C-48D3-B51B-BF456BC25F00}" dt="2024-12-11T02:18:34.981" v="3306" actId="1076"/>
          <ac:picMkLst>
            <pc:docMk/>
            <pc:sldMk cId="2640357039" sldId="329"/>
            <ac:picMk id="18" creationId="{F7ABF49C-9A4C-9B58-660E-AC2591C7D871}"/>
          </ac:picMkLst>
        </pc:picChg>
      </pc:sldChg>
      <pc:sldChg chg="add del">
        <pc:chgData name="Wright, Andrea" userId="59ab3bae-65a9-4477-a111-c52f9b3088b4" providerId="ADAL" clId="{34DF11DF-745C-48D3-B51B-BF456BC25F00}" dt="2024-12-09T16:17:09.169" v="2013" actId="2890"/>
        <pc:sldMkLst>
          <pc:docMk/>
          <pc:sldMk cId="2000615207" sldId="330"/>
        </pc:sldMkLst>
      </pc:sldChg>
      <pc:sldChg chg="addSp delSp modSp add mod modNotesTx">
        <pc:chgData name="Wright, Andrea" userId="59ab3bae-65a9-4477-a111-c52f9b3088b4" providerId="ADAL" clId="{34DF11DF-745C-48D3-B51B-BF456BC25F00}" dt="2024-12-11T13:08:26.741" v="3546" actId="255"/>
        <pc:sldMkLst>
          <pc:docMk/>
          <pc:sldMk cId="3357490427" sldId="330"/>
        </pc:sldMkLst>
        <pc:spChg chg="add del mod">
          <ac:chgData name="Wright, Andrea" userId="59ab3bae-65a9-4477-a111-c52f9b3088b4" providerId="ADAL" clId="{34DF11DF-745C-48D3-B51B-BF456BC25F00}" dt="2024-12-10T03:08:13.514" v="2829" actId="26606"/>
          <ac:spMkLst>
            <pc:docMk/>
            <pc:sldMk cId="3357490427" sldId="330"/>
            <ac:spMk id="2" creationId="{0CDE30E8-8411-92B7-82A4-23B38A492B1E}"/>
          </ac:spMkLst>
        </pc:spChg>
        <pc:spChg chg="add del mod">
          <ac:chgData name="Wright, Andrea" userId="59ab3bae-65a9-4477-a111-c52f9b3088b4" providerId="ADAL" clId="{34DF11DF-745C-48D3-B51B-BF456BC25F00}" dt="2024-12-11T02:01:36.412" v="3223" actId="255"/>
          <ac:spMkLst>
            <pc:docMk/>
            <pc:sldMk cId="3357490427" sldId="330"/>
            <ac:spMk id="3" creationId="{DCF6C7C3-2623-9B08-9765-7C83D2EE5995}"/>
          </ac:spMkLst>
        </pc:spChg>
        <pc:spChg chg="mod">
          <ac:chgData name="Wright, Andrea" userId="59ab3bae-65a9-4477-a111-c52f9b3088b4" providerId="ADAL" clId="{34DF11DF-745C-48D3-B51B-BF456BC25F00}" dt="2024-12-10T03:10:07.447" v="2834" actId="18245"/>
          <ac:spMkLst>
            <pc:docMk/>
            <pc:sldMk cId="3357490427" sldId="330"/>
            <ac:spMk id="10" creationId="{4FE3B0D8-C37A-F0D2-BCA1-0B19D544D4D5}"/>
          </ac:spMkLst>
        </pc:spChg>
        <pc:spChg chg="mod">
          <ac:chgData name="Wright, Andrea" userId="59ab3bae-65a9-4477-a111-c52f9b3088b4" providerId="ADAL" clId="{34DF11DF-745C-48D3-B51B-BF456BC25F00}" dt="2024-12-10T03:10:07.447" v="2834" actId="18245"/>
          <ac:spMkLst>
            <pc:docMk/>
            <pc:sldMk cId="3357490427" sldId="330"/>
            <ac:spMk id="11" creationId="{4B69DA9B-5CB7-2005-F7E3-03D94FF2FCF8}"/>
          </ac:spMkLst>
        </pc:spChg>
        <pc:spChg chg="mod">
          <ac:chgData name="Wright, Andrea" userId="59ab3bae-65a9-4477-a111-c52f9b3088b4" providerId="ADAL" clId="{34DF11DF-745C-48D3-B51B-BF456BC25F00}" dt="2024-12-10T03:10:07.447" v="2834" actId="18245"/>
          <ac:spMkLst>
            <pc:docMk/>
            <pc:sldMk cId="3357490427" sldId="330"/>
            <ac:spMk id="12" creationId="{106052FB-BDCD-9EB6-B1FE-45D7597FF471}"/>
          </ac:spMkLst>
        </pc:spChg>
        <pc:spChg chg="mod">
          <ac:chgData name="Wright, Andrea" userId="59ab3bae-65a9-4477-a111-c52f9b3088b4" providerId="ADAL" clId="{34DF11DF-745C-48D3-B51B-BF456BC25F00}" dt="2024-12-10T03:10:07.447" v="2834" actId="18245"/>
          <ac:spMkLst>
            <pc:docMk/>
            <pc:sldMk cId="3357490427" sldId="330"/>
            <ac:spMk id="13" creationId="{E94F4C59-7C00-97E1-9891-FAEE43AE64F4}"/>
          </ac:spMkLst>
        </pc:spChg>
        <pc:spChg chg="mod">
          <ac:chgData name="Wright, Andrea" userId="59ab3bae-65a9-4477-a111-c52f9b3088b4" providerId="ADAL" clId="{34DF11DF-745C-48D3-B51B-BF456BC25F00}" dt="2024-12-10T03:10:07.447" v="2834" actId="18245"/>
          <ac:spMkLst>
            <pc:docMk/>
            <pc:sldMk cId="3357490427" sldId="330"/>
            <ac:spMk id="14" creationId="{7A798C7B-FFE7-39EE-DDF4-F2165139D373}"/>
          </ac:spMkLst>
        </pc:spChg>
        <pc:spChg chg="mod">
          <ac:chgData name="Wright, Andrea" userId="59ab3bae-65a9-4477-a111-c52f9b3088b4" providerId="ADAL" clId="{34DF11DF-745C-48D3-B51B-BF456BC25F00}" dt="2024-12-10T03:10:07.447" v="2834" actId="18245"/>
          <ac:spMkLst>
            <pc:docMk/>
            <pc:sldMk cId="3357490427" sldId="330"/>
            <ac:spMk id="15" creationId="{6BB34B25-742A-391B-0019-3ABDC9DE0CCA}"/>
          </ac:spMkLst>
        </pc:spChg>
        <pc:spChg chg="mod">
          <ac:chgData name="Wright, Andrea" userId="59ab3bae-65a9-4477-a111-c52f9b3088b4" providerId="ADAL" clId="{34DF11DF-745C-48D3-B51B-BF456BC25F00}" dt="2024-12-10T03:10:07.447" v="2834" actId="18245"/>
          <ac:spMkLst>
            <pc:docMk/>
            <pc:sldMk cId="3357490427" sldId="330"/>
            <ac:spMk id="16" creationId="{369743F5-AF6A-25EC-A559-63FBD2717D1A}"/>
          </ac:spMkLst>
        </pc:spChg>
        <pc:spChg chg="mod">
          <ac:chgData name="Wright, Andrea" userId="59ab3bae-65a9-4477-a111-c52f9b3088b4" providerId="ADAL" clId="{34DF11DF-745C-48D3-B51B-BF456BC25F00}" dt="2024-12-10T03:10:07.447" v="2834" actId="18245"/>
          <ac:spMkLst>
            <pc:docMk/>
            <pc:sldMk cId="3357490427" sldId="330"/>
            <ac:spMk id="17" creationId="{7AA5804B-5BF7-2CD4-3F23-657EF95FB8BF}"/>
          </ac:spMkLst>
        </pc:spChg>
        <pc:spChg chg="mod">
          <ac:chgData name="Wright, Andrea" userId="59ab3bae-65a9-4477-a111-c52f9b3088b4" providerId="ADAL" clId="{34DF11DF-745C-48D3-B51B-BF456BC25F00}" dt="2024-12-10T03:10:07.447" v="2834" actId="18245"/>
          <ac:spMkLst>
            <pc:docMk/>
            <pc:sldMk cId="3357490427" sldId="330"/>
            <ac:spMk id="18" creationId="{FA1DDB63-9D32-A85A-A0B6-7008FF6AE91D}"/>
          </ac:spMkLst>
        </pc:spChg>
        <pc:spChg chg="mod">
          <ac:chgData name="Wright, Andrea" userId="59ab3bae-65a9-4477-a111-c52f9b3088b4" providerId="ADAL" clId="{34DF11DF-745C-48D3-B51B-BF456BC25F00}" dt="2024-12-10T03:10:07.447" v="2834" actId="18245"/>
          <ac:spMkLst>
            <pc:docMk/>
            <pc:sldMk cId="3357490427" sldId="330"/>
            <ac:spMk id="19" creationId="{CA0D5D01-0305-0E52-6E4A-9E58CC38AAB4}"/>
          </ac:spMkLst>
        </pc:spChg>
        <pc:spChg chg="mod">
          <ac:chgData name="Wright, Andrea" userId="59ab3bae-65a9-4477-a111-c52f9b3088b4" providerId="ADAL" clId="{34DF11DF-745C-48D3-B51B-BF456BC25F00}" dt="2024-12-10T03:10:07.447" v="2834" actId="18245"/>
          <ac:spMkLst>
            <pc:docMk/>
            <pc:sldMk cId="3357490427" sldId="330"/>
            <ac:spMk id="20" creationId="{68BAEF62-DFDA-7771-E799-1F30078BD5F8}"/>
          </ac:spMkLst>
        </pc:spChg>
        <pc:spChg chg="mod">
          <ac:chgData name="Wright, Andrea" userId="59ab3bae-65a9-4477-a111-c52f9b3088b4" providerId="ADAL" clId="{34DF11DF-745C-48D3-B51B-BF456BC25F00}" dt="2024-12-10T03:10:07.447" v="2834" actId="18245"/>
          <ac:spMkLst>
            <pc:docMk/>
            <pc:sldMk cId="3357490427" sldId="330"/>
            <ac:spMk id="21" creationId="{EFE8E793-44A7-2A8B-0E5D-C9B68F73F7CE}"/>
          </ac:spMkLst>
        </pc:spChg>
        <pc:spChg chg="mod">
          <ac:chgData name="Wright, Andrea" userId="59ab3bae-65a9-4477-a111-c52f9b3088b4" providerId="ADAL" clId="{34DF11DF-745C-48D3-B51B-BF456BC25F00}" dt="2024-12-10T03:10:07.447" v="2834" actId="18245"/>
          <ac:spMkLst>
            <pc:docMk/>
            <pc:sldMk cId="3357490427" sldId="330"/>
            <ac:spMk id="22" creationId="{118995C0-4D82-B20A-8D12-8AE86726145C}"/>
          </ac:spMkLst>
        </pc:spChg>
        <pc:spChg chg="mod">
          <ac:chgData name="Wright, Andrea" userId="59ab3bae-65a9-4477-a111-c52f9b3088b4" providerId="ADAL" clId="{34DF11DF-745C-48D3-B51B-BF456BC25F00}" dt="2024-12-10T03:10:07.447" v="2834" actId="18245"/>
          <ac:spMkLst>
            <pc:docMk/>
            <pc:sldMk cId="3357490427" sldId="330"/>
            <ac:spMk id="23" creationId="{5E31D0B6-34EF-01F6-E3D2-4B4DFC9E9CCD}"/>
          </ac:spMkLst>
        </pc:spChg>
        <pc:spChg chg="mod">
          <ac:chgData name="Wright, Andrea" userId="59ab3bae-65a9-4477-a111-c52f9b3088b4" providerId="ADAL" clId="{34DF11DF-745C-48D3-B51B-BF456BC25F00}" dt="2024-12-10T03:10:07.447" v="2834" actId="18245"/>
          <ac:spMkLst>
            <pc:docMk/>
            <pc:sldMk cId="3357490427" sldId="330"/>
            <ac:spMk id="24" creationId="{9A13C1B0-7943-7AE9-5AFF-6EDA3476A7DF}"/>
          </ac:spMkLst>
        </pc:spChg>
        <pc:spChg chg="mod">
          <ac:chgData name="Wright, Andrea" userId="59ab3bae-65a9-4477-a111-c52f9b3088b4" providerId="ADAL" clId="{34DF11DF-745C-48D3-B51B-BF456BC25F00}" dt="2024-12-10T03:10:07.447" v="2834" actId="18245"/>
          <ac:spMkLst>
            <pc:docMk/>
            <pc:sldMk cId="3357490427" sldId="330"/>
            <ac:spMk id="25" creationId="{9D7DB9B2-55B9-0B6C-3EEB-1DA502604EB2}"/>
          </ac:spMkLst>
        </pc:spChg>
        <pc:spChg chg="mod">
          <ac:chgData name="Wright, Andrea" userId="59ab3bae-65a9-4477-a111-c52f9b3088b4" providerId="ADAL" clId="{34DF11DF-745C-48D3-B51B-BF456BC25F00}" dt="2024-12-10T03:10:07.447" v="2834" actId="18245"/>
          <ac:spMkLst>
            <pc:docMk/>
            <pc:sldMk cId="3357490427" sldId="330"/>
            <ac:spMk id="26" creationId="{D8FCB1A9-85DF-8DEB-8471-B3ADB0673513}"/>
          </ac:spMkLst>
        </pc:spChg>
        <pc:spChg chg="mod">
          <ac:chgData name="Wright, Andrea" userId="59ab3bae-65a9-4477-a111-c52f9b3088b4" providerId="ADAL" clId="{34DF11DF-745C-48D3-B51B-BF456BC25F00}" dt="2024-12-10T03:10:07.447" v="2834" actId="18245"/>
          <ac:spMkLst>
            <pc:docMk/>
            <pc:sldMk cId="3357490427" sldId="330"/>
            <ac:spMk id="27" creationId="{BA6B5B96-8A01-DFBB-4834-ED6C89397829}"/>
          </ac:spMkLst>
        </pc:spChg>
        <pc:spChg chg="mod">
          <ac:chgData name="Wright, Andrea" userId="59ab3bae-65a9-4477-a111-c52f9b3088b4" providerId="ADAL" clId="{34DF11DF-745C-48D3-B51B-BF456BC25F00}" dt="2024-12-10T03:09:55.656" v="2833" actId="18245"/>
          <ac:spMkLst>
            <pc:docMk/>
            <pc:sldMk cId="3357490427" sldId="330"/>
            <ac:spMk id="28" creationId="{FF76D625-510A-0C8F-70F1-C5BCA37E07E8}"/>
          </ac:spMkLst>
        </pc:spChg>
        <pc:spChg chg="add mod">
          <ac:chgData name="Wright, Andrea" userId="59ab3bae-65a9-4477-a111-c52f9b3088b4" providerId="ADAL" clId="{34DF11DF-745C-48D3-B51B-BF456BC25F00}" dt="2024-12-11T01:51:37.531" v="3195" actId="14826"/>
          <ac:spMkLst>
            <pc:docMk/>
            <pc:sldMk cId="3357490427" sldId="330"/>
            <ac:spMk id="29" creationId="{EBCC705C-84C3-3452-8F3E-E5B19B2A0835}"/>
          </ac:spMkLst>
        </pc:spChg>
        <pc:spChg chg="add del mod">
          <ac:chgData name="Wright, Andrea" userId="59ab3bae-65a9-4477-a111-c52f9b3088b4" providerId="ADAL" clId="{34DF11DF-745C-48D3-B51B-BF456BC25F00}" dt="2024-12-11T01:54:02.558" v="3199" actId="478"/>
          <ac:spMkLst>
            <pc:docMk/>
            <pc:sldMk cId="3357490427" sldId="330"/>
            <ac:spMk id="30" creationId="{FF2CD7A3-9F4A-B6E3-5CFA-EF74CC72286A}"/>
          </ac:spMkLst>
        </pc:spChg>
        <pc:spChg chg="add del mod">
          <ac:chgData name="Wright, Andrea" userId="59ab3bae-65a9-4477-a111-c52f9b3088b4" providerId="ADAL" clId="{34DF11DF-745C-48D3-B51B-BF456BC25F00}" dt="2024-12-11T02:01:41.368" v="3224" actId="478"/>
          <ac:spMkLst>
            <pc:docMk/>
            <pc:sldMk cId="3357490427" sldId="330"/>
            <ac:spMk id="33" creationId="{69FCFAC7-F764-6203-899D-39C4388AB14A}"/>
          </ac:spMkLst>
        </pc:spChg>
        <pc:grpChg chg="mod">
          <ac:chgData name="Wright, Andrea" userId="59ab3bae-65a9-4477-a111-c52f9b3088b4" providerId="ADAL" clId="{34DF11DF-745C-48D3-B51B-BF456BC25F00}" dt="2024-12-10T03:10:07.447" v="2834" actId="18245"/>
          <ac:grpSpMkLst>
            <pc:docMk/>
            <pc:sldMk cId="3357490427" sldId="330"/>
            <ac:grpSpMk id="6" creationId="{6D36A0AD-7461-2D40-BE11-334ADA901D7F}"/>
          </ac:grpSpMkLst>
        </pc:grpChg>
        <pc:graphicFrameChg chg="add del mod modGraphic">
          <ac:chgData name="Wright, Andrea" userId="59ab3bae-65a9-4477-a111-c52f9b3088b4" providerId="ADAL" clId="{34DF11DF-745C-48D3-B51B-BF456BC25F00}" dt="2024-12-10T03:09:46.892" v="2832" actId="478"/>
          <ac:graphicFrameMkLst>
            <pc:docMk/>
            <pc:sldMk cId="3357490427" sldId="330"/>
            <ac:graphicFrameMk id="4" creationId="{F03D9FFD-59CB-AD81-0613-2337DBC17608}"/>
          </ac:graphicFrameMkLst>
        </pc:graphicFrameChg>
        <pc:graphicFrameChg chg="add del">
          <ac:chgData name="Wright, Andrea" userId="59ab3bae-65a9-4477-a111-c52f9b3088b4" providerId="ADAL" clId="{34DF11DF-745C-48D3-B51B-BF456BC25F00}" dt="2024-12-10T03:07:12.111" v="2818" actId="26606"/>
          <ac:graphicFrameMkLst>
            <pc:docMk/>
            <pc:sldMk cId="3357490427" sldId="330"/>
            <ac:graphicFrameMk id="7" creationId="{2B191CC1-566E-E00C-3F2D-4A6F7D4A0070}"/>
          </ac:graphicFrameMkLst>
        </pc:graphicFrameChg>
        <pc:graphicFrameChg chg="add del mod modGraphic">
          <ac:chgData name="Wright, Andrea" userId="59ab3bae-65a9-4477-a111-c52f9b3088b4" providerId="ADAL" clId="{34DF11DF-745C-48D3-B51B-BF456BC25F00}" dt="2024-12-11T13:08:26.741" v="3546" actId="255"/>
          <ac:graphicFrameMkLst>
            <pc:docMk/>
            <pc:sldMk cId="3357490427" sldId="330"/>
            <ac:graphicFrameMk id="8" creationId="{D26CE6A1-5920-599A-6837-88936AADFF38}"/>
          </ac:graphicFrameMkLst>
        </pc:graphicFrameChg>
        <pc:graphicFrameChg chg="add del">
          <ac:chgData name="Wright, Andrea" userId="59ab3bae-65a9-4477-a111-c52f9b3088b4" providerId="ADAL" clId="{34DF11DF-745C-48D3-B51B-BF456BC25F00}" dt="2024-12-10T03:07:22.413" v="2820" actId="26606"/>
          <ac:graphicFrameMkLst>
            <pc:docMk/>
            <pc:sldMk cId="3357490427" sldId="330"/>
            <ac:graphicFrameMk id="9" creationId="{F1AF07B1-A3D7-738E-2AE8-07786F74BDE2}"/>
          </ac:graphicFrameMkLst>
        </pc:graphicFrameChg>
        <pc:picChg chg="mod">
          <ac:chgData name="Wright, Andrea" userId="59ab3bae-65a9-4477-a111-c52f9b3088b4" providerId="ADAL" clId="{34DF11DF-745C-48D3-B51B-BF456BC25F00}" dt="2024-12-11T02:00:19.910" v="3216" actId="1076"/>
          <ac:picMkLst>
            <pc:docMk/>
            <pc:sldMk cId="3357490427" sldId="330"/>
            <ac:picMk id="5" creationId="{2192F4E9-625A-1BA8-62C7-56208C05C93F}"/>
          </ac:picMkLst>
        </pc:picChg>
        <pc:picChg chg="add mod">
          <ac:chgData name="Wright, Andrea" userId="59ab3bae-65a9-4477-a111-c52f9b3088b4" providerId="ADAL" clId="{34DF11DF-745C-48D3-B51B-BF456BC25F00}" dt="2024-12-11T02:00:16.814" v="3215" actId="1076"/>
          <ac:picMkLst>
            <pc:docMk/>
            <pc:sldMk cId="3357490427" sldId="330"/>
            <ac:picMk id="32" creationId="{834B5C2B-FDA3-DB2D-4E5C-017FC6D73E3E}"/>
          </ac:picMkLst>
        </pc:picChg>
        <pc:picChg chg="add mod">
          <ac:chgData name="Wright, Andrea" userId="59ab3bae-65a9-4477-a111-c52f9b3088b4" providerId="ADAL" clId="{34DF11DF-745C-48D3-B51B-BF456BC25F00}" dt="2024-12-11T02:00:24.470" v="3217" actId="1076"/>
          <ac:picMkLst>
            <pc:docMk/>
            <pc:sldMk cId="3357490427" sldId="330"/>
            <ac:picMk id="35" creationId="{517AE5F4-1204-5F29-B5E7-5FAA1AF584E6}"/>
          </ac:picMkLst>
        </pc:picChg>
      </pc:sldChg>
      <pc:sldChg chg="addSp delSp modSp add mod modNotesTx">
        <pc:chgData name="Wright, Andrea" userId="59ab3bae-65a9-4477-a111-c52f9b3088b4" providerId="ADAL" clId="{34DF11DF-745C-48D3-B51B-BF456BC25F00}" dt="2024-12-11T21:50:16.520" v="3550" actId="20577"/>
        <pc:sldMkLst>
          <pc:docMk/>
          <pc:sldMk cId="2181952287" sldId="331"/>
        </pc:sldMkLst>
        <pc:spChg chg="add del mod">
          <ac:chgData name="Wright, Andrea" userId="59ab3bae-65a9-4477-a111-c52f9b3088b4" providerId="ADAL" clId="{34DF11DF-745C-48D3-B51B-BF456BC25F00}" dt="2024-12-10T11:53:42.550" v="3018" actId="26606"/>
          <ac:spMkLst>
            <pc:docMk/>
            <pc:sldMk cId="2181952287" sldId="331"/>
            <ac:spMk id="2" creationId="{B6E116E4-836E-DB4F-20A4-C4DADA5D9956}"/>
          </ac:spMkLst>
        </pc:spChg>
        <pc:spChg chg="mod">
          <ac:chgData name="Wright, Andrea" userId="59ab3bae-65a9-4477-a111-c52f9b3088b4" providerId="ADAL" clId="{34DF11DF-745C-48D3-B51B-BF456BC25F00}" dt="2024-12-11T13:01:26.511" v="3500" actId="20577"/>
          <ac:spMkLst>
            <pc:docMk/>
            <pc:sldMk cId="2181952287" sldId="331"/>
            <ac:spMk id="3" creationId="{D189656B-831E-5D51-253E-17DD402038E8}"/>
          </ac:spMkLst>
        </pc:spChg>
        <pc:spChg chg="add del mod">
          <ac:chgData name="Wright, Andrea" userId="59ab3bae-65a9-4477-a111-c52f9b3088b4" providerId="ADAL" clId="{34DF11DF-745C-48D3-B51B-BF456BC25F00}" dt="2024-12-11T12:58:09.906" v="3483" actId="26606"/>
          <ac:spMkLst>
            <pc:docMk/>
            <pc:sldMk cId="2181952287" sldId="331"/>
            <ac:spMk id="8" creationId="{4D415E56-97DA-7536-FFC1-B87FA1B8035F}"/>
          </ac:spMkLst>
        </pc:spChg>
        <pc:spChg chg="add del mod">
          <ac:chgData name="Wright, Andrea" userId="59ab3bae-65a9-4477-a111-c52f9b3088b4" providerId="ADAL" clId="{34DF11DF-745C-48D3-B51B-BF456BC25F00}" dt="2024-12-11T13:04:42.173" v="3512" actId="478"/>
          <ac:spMkLst>
            <pc:docMk/>
            <pc:sldMk cId="2181952287" sldId="331"/>
            <ac:spMk id="12" creationId="{39A723D5-B7EF-94D3-AF0B-41B57D427FE7}"/>
          </ac:spMkLst>
        </pc:spChg>
        <pc:graphicFrameChg chg="add del mod modGraphic">
          <ac:chgData name="Wright, Andrea" userId="59ab3bae-65a9-4477-a111-c52f9b3088b4" providerId="ADAL" clId="{34DF11DF-745C-48D3-B51B-BF456BC25F00}" dt="2024-12-11T12:54:58.179" v="3458" actId="21"/>
          <ac:graphicFrameMkLst>
            <pc:docMk/>
            <pc:sldMk cId="2181952287" sldId="331"/>
            <ac:graphicFrameMk id="4" creationId="{DE7E38C1-F236-61E2-604B-77634A947087}"/>
          </ac:graphicFrameMkLst>
        </pc:graphicFrameChg>
        <pc:graphicFrameChg chg="add del mod modGraphic">
          <ac:chgData name="Wright, Andrea" userId="59ab3bae-65a9-4477-a111-c52f9b3088b4" providerId="ADAL" clId="{34DF11DF-745C-48D3-B51B-BF456BC25F00}" dt="2024-12-11T12:51:23.813" v="3445" actId="21"/>
          <ac:graphicFrameMkLst>
            <pc:docMk/>
            <pc:sldMk cId="2181952287" sldId="331"/>
            <ac:graphicFrameMk id="7" creationId="{1FD00BBB-0C7A-D767-2D06-856A6E768063}"/>
          </ac:graphicFrameMkLst>
        </pc:graphicFrameChg>
        <pc:graphicFrameChg chg="add mod">
          <ac:chgData name="Wright, Andrea" userId="59ab3bae-65a9-4477-a111-c52f9b3088b4" providerId="ADAL" clId="{34DF11DF-745C-48D3-B51B-BF456BC25F00}" dt="2024-12-11T13:08:42.737" v="3547" actId="478"/>
          <ac:graphicFrameMkLst>
            <pc:docMk/>
            <pc:sldMk cId="2181952287" sldId="331"/>
            <ac:graphicFrameMk id="10" creationId="{295255B1-F845-654A-92CA-E22D291B5212}"/>
          </ac:graphicFrameMkLst>
        </pc:graphicFrameChg>
        <pc:graphicFrameChg chg="add del modGraphic">
          <ac:chgData name="Wright, Andrea" userId="59ab3bae-65a9-4477-a111-c52f9b3088b4" providerId="ADAL" clId="{34DF11DF-745C-48D3-B51B-BF456BC25F00}" dt="2024-12-11T13:09:52.411" v="3549" actId="1032"/>
          <ac:graphicFrameMkLst>
            <pc:docMk/>
            <pc:sldMk cId="2181952287" sldId="331"/>
            <ac:graphicFrameMk id="13" creationId="{55934FA1-6E36-7DFC-9492-57E692A95AF9}"/>
          </ac:graphicFrameMkLst>
        </pc:graphicFrameChg>
        <pc:picChg chg="mod">
          <ac:chgData name="Wright, Andrea" userId="59ab3bae-65a9-4477-a111-c52f9b3088b4" providerId="ADAL" clId="{34DF11DF-745C-48D3-B51B-BF456BC25F00}" dt="2024-12-11T13:01:51.759" v="3504" actId="1076"/>
          <ac:picMkLst>
            <pc:docMk/>
            <pc:sldMk cId="2181952287" sldId="331"/>
            <ac:picMk id="5" creationId="{E3945616-845E-DB10-98AD-AE7E4BFD9270}"/>
          </ac:picMkLst>
        </pc:picChg>
        <pc:picChg chg="add del mod">
          <ac:chgData name="Wright, Andrea" userId="59ab3bae-65a9-4477-a111-c52f9b3088b4" providerId="ADAL" clId="{34DF11DF-745C-48D3-B51B-BF456BC25F00}" dt="2024-12-11T13:04:42.173" v="3512" actId="478"/>
          <ac:picMkLst>
            <pc:docMk/>
            <pc:sldMk cId="2181952287" sldId="331"/>
            <ac:picMk id="11" creationId="{766031DE-418B-2266-AA8B-CC71DDDEC369}"/>
          </ac:picMkLst>
        </pc:picChg>
      </pc:sldChg>
    </pc:docChg>
  </pc:docChgLst>
  <pc:docChgLst>
    <pc:chgData name="McCormick, Scott" userId="S::scott.mccormick@partner.vermont.gov::aa738238-a4c5-4913-8e28-40a4aaf8c2d2" providerId="AD" clId="Web-{F0291FF0-9332-8415-48D3-102AE5BD51AD}"/>
    <pc:docChg chg="mod modSld">
      <pc:chgData name="McCormick, Scott" userId="S::scott.mccormick@partner.vermont.gov::aa738238-a4c5-4913-8e28-40a4aaf8c2d2" providerId="AD" clId="Web-{F0291FF0-9332-8415-48D3-102AE5BD51AD}" dt="2024-12-11T19:49:12.430" v="48"/>
      <pc:docMkLst>
        <pc:docMk/>
      </pc:docMkLst>
      <pc:sldChg chg="addSp modSp">
        <pc:chgData name="McCormick, Scott" userId="S::scott.mccormick@partner.vermont.gov::aa738238-a4c5-4913-8e28-40a4aaf8c2d2" providerId="AD" clId="Web-{F0291FF0-9332-8415-48D3-102AE5BD51AD}" dt="2024-12-11T19:49:12.430" v="48"/>
        <pc:sldMkLst>
          <pc:docMk/>
          <pc:sldMk cId="962392057" sldId="313"/>
        </pc:sldMkLst>
        <pc:spChg chg="mod">
          <ac:chgData name="McCormick, Scott" userId="S::scott.mccormick@partner.vermont.gov::aa738238-a4c5-4913-8e28-40a4aaf8c2d2" providerId="AD" clId="Web-{F0291FF0-9332-8415-48D3-102AE5BD51AD}" dt="2024-12-11T16:07:43.925" v="36" actId="1076"/>
          <ac:spMkLst>
            <pc:docMk/>
            <pc:sldMk cId="962392057" sldId="313"/>
            <ac:spMk id="3" creationId="{7412F851-E3A7-7E67-5A5F-506AE3146E5D}"/>
          </ac:spMkLst>
        </pc:spChg>
        <pc:graphicFrameChg chg="add mod modGraphic">
          <ac:chgData name="McCormick, Scott" userId="S::scott.mccormick@partner.vermont.gov::aa738238-a4c5-4913-8e28-40a4aaf8c2d2" providerId="AD" clId="Web-{F0291FF0-9332-8415-48D3-102AE5BD51AD}" dt="2024-12-11T19:49:12.430" v="48"/>
          <ac:graphicFrameMkLst>
            <pc:docMk/>
            <pc:sldMk cId="962392057" sldId="313"/>
            <ac:graphicFrameMk id="5" creationId="{2430A2B4-542A-1022-05F0-9873A355AC12}"/>
          </ac:graphicFrameMkLst>
        </pc:graphicFrameChg>
        <pc:picChg chg="mod">
          <ac:chgData name="McCormick, Scott" userId="S::scott.mccormick@partner.vermont.gov::aa738238-a4c5-4913-8e28-40a4aaf8c2d2" providerId="AD" clId="Web-{F0291FF0-9332-8415-48D3-102AE5BD51AD}" dt="2024-12-11T16:07:05.863" v="31" actId="1076"/>
          <ac:picMkLst>
            <pc:docMk/>
            <pc:sldMk cId="962392057" sldId="313"/>
            <ac:picMk id="2" creationId="{2AF21B60-35EC-1B8B-30EA-0921D337150F}"/>
          </ac:picMkLst>
        </pc:picChg>
      </pc:sldChg>
    </pc:docChg>
  </pc:docChgLst>
  <pc:docChgLst>
    <pc:chgData name="Ulmer, Jared (he/him)" userId="S::jared.ulmer@vermont.gov::81c739ec-7dbd-4c19-9862-4b6f4b6c6532" providerId="AD" clId="Web-{585B7DE5-139C-4082-8B20-292CF2492FA2}"/>
    <pc:docChg chg="modSld">
      <pc:chgData name="Ulmer, Jared (he/him)" userId="S::jared.ulmer@vermont.gov::81c739ec-7dbd-4c19-9862-4b6f4b6c6532" providerId="AD" clId="Web-{585B7DE5-139C-4082-8B20-292CF2492FA2}" dt="2024-12-11T19:55:08.828" v="4" actId="20577"/>
      <pc:docMkLst>
        <pc:docMk/>
      </pc:docMkLst>
      <pc:sldChg chg="modSp">
        <pc:chgData name="Ulmer, Jared (he/him)" userId="S::jared.ulmer@vermont.gov::81c739ec-7dbd-4c19-9862-4b6f4b6c6532" providerId="AD" clId="Web-{585B7DE5-139C-4082-8B20-292CF2492FA2}" dt="2024-12-11T19:55:08.828" v="4" actId="20577"/>
        <pc:sldMkLst>
          <pc:docMk/>
          <pc:sldMk cId="1478131179" sldId="316"/>
        </pc:sldMkLst>
        <pc:spChg chg="mod">
          <ac:chgData name="Ulmer, Jared (he/him)" userId="S::jared.ulmer@vermont.gov::81c739ec-7dbd-4c19-9862-4b6f4b6c6532" providerId="AD" clId="Web-{585B7DE5-139C-4082-8B20-292CF2492FA2}" dt="2024-12-11T19:55:08.828" v="4" actId="20577"/>
          <ac:spMkLst>
            <pc:docMk/>
            <pc:sldMk cId="1478131179" sldId="316"/>
            <ac:spMk id="9" creationId="{9C8FEF48-4429-41B2-1622-3FBD68201752}"/>
          </ac:spMkLst>
        </pc:spChg>
      </pc:sldChg>
    </pc:docChg>
  </pc:docChgLst>
  <pc:docChgLst>
    <pc:chgData name="Wright, Andrea" userId="59ab3bae-65a9-4477-a111-c52f9b3088b4" providerId="ADAL" clId="{E671C183-2BD4-4A99-A610-77625CCA5D3C}"/>
    <pc:docChg chg="modSld">
      <pc:chgData name="Wright, Andrea" userId="59ab3bae-65a9-4477-a111-c52f9b3088b4" providerId="ADAL" clId="{E671C183-2BD4-4A99-A610-77625CCA5D3C}" dt="2024-12-03T17:16:16.649" v="141" actId="207"/>
      <pc:docMkLst>
        <pc:docMk/>
      </pc:docMkLst>
      <pc:sldChg chg="modSp mod">
        <pc:chgData name="Wright, Andrea" userId="59ab3bae-65a9-4477-a111-c52f9b3088b4" providerId="ADAL" clId="{E671C183-2BD4-4A99-A610-77625CCA5D3C}" dt="2024-12-03T17:16:16.649" v="141" actId="207"/>
        <pc:sldMkLst>
          <pc:docMk/>
          <pc:sldMk cId="708702310" sldId="293"/>
        </pc:sldMkLst>
        <pc:spChg chg="mod">
          <ac:chgData name="Wright, Andrea" userId="59ab3bae-65a9-4477-a111-c52f9b3088b4" providerId="ADAL" clId="{E671C183-2BD4-4A99-A610-77625CCA5D3C}" dt="2024-12-03T17:16:16.649" v="141" actId="207"/>
          <ac:spMkLst>
            <pc:docMk/>
            <pc:sldMk cId="708702310" sldId="293"/>
            <ac:spMk id="3" creationId="{E2ACCFA2-D84B-666A-ED3D-A9EFC5D27BA4}"/>
          </ac:spMkLst>
        </pc:spChg>
      </pc:sldChg>
    </pc:docChg>
  </pc:docChgLst>
  <pc:docChgLst>
    <pc:chgData name="McCormick, Scott" userId="S::scott.mccormick@partner.vermont.gov::aa738238-a4c5-4913-8e28-40a4aaf8c2d2" providerId="AD" clId="Web-{41C1FD2F-A69F-546F-8E89-5BD15D140EEC}"/>
    <pc:docChg chg="modSld">
      <pc:chgData name="McCormick, Scott" userId="S::scott.mccormick@partner.vermont.gov::aa738238-a4c5-4913-8e28-40a4aaf8c2d2" providerId="AD" clId="Web-{41C1FD2F-A69F-546F-8E89-5BD15D140EEC}" dt="2024-12-11T15:15:17.097" v="2191"/>
      <pc:docMkLst>
        <pc:docMk/>
      </pc:docMkLst>
      <pc:sldChg chg="modSp modNotes">
        <pc:chgData name="McCormick, Scott" userId="S::scott.mccormick@partner.vermont.gov::aa738238-a4c5-4913-8e28-40a4aaf8c2d2" providerId="AD" clId="Web-{41C1FD2F-A69F-546F-8E89-5BD15D140EEC}" dt="2024-12-11T15:15:17.097" v="2191"/>
        <pc:sldMkLst>
          <pc:docMk/>
          <pc:sldMk cId="1478131179" sldId="316"/>
        </pc:sldMkLst>
        <pc:spChg chg="mod">
          <ac:chgData name="McCormick, Scott" userId="S::scott.mccormick@partner.vermont.gov::aa738238-a4c5-4913-8e28-40a4aaf8c2d2" providerId="AD" clId="Web-{41C1FD2F-A69F-546F-8E89-5BD15D140EEC}" dt="2024-12-11T15:03:24.195" v="1708" actId="20577"/>
          <ac:spMkLst>
            <pc:docMk/>
            <pc:sldMk cId="1478131179" sldId="316"/>
            <ac:spMk id="23" creationId="{DC33184E-5268-6C7E-8954-2D127AE18E3E}"/>
          </ac:spMkLst>
        </pc:spChg>
      </pc:sldChg>
      <pc:sldChg chg="modSp modNotes">
        <pc:chgData name="McCormick, Scott" userId="S::scott.mccormick@partner.vermont.gov::aa738238-a4c5-4913-8e28-40a4aaf8c2d2" providerId="AD" clId="Web-{41C1FD2F-A69F-546F-8E89-5BD15D140EEC}" dt="2024-12-11T15:00:58.665" v="1699" actId="20577"/>
        <pc:sldMkLst>
          <pc:docMk/>
          <pc:sldMk cId="417595816" sldId="318"/>
        </pc:sldMkLst>
        <pc:spChg chg="mod">
          <ac:chgData name="McCormick, Scott" userId="S::scott.mccormick@partner.vermont.gov::aa738238-a4c5-4913-8e28-40a4aaf8c2d2" providerId="AD" clId="Web-{41C1FD2F-A69F-546F-8E89-5BD15D140EEC}" dt="2024-12-11T15:00:58.665" v="1699" actId="20577"/>
          <ac:spMkLst>
            <pc:docMk/>
            <pc:sldMk cId="417595816" sldId="318"/>
            <ac:spMk id="9" creationId="{E1D91C47-35F4-2060-1CA4-D7C57FB7F55C}"/>
          </ac:spMkLst>
        </pc:spChg>
        <pc:spChg chg="mod">
          <ac:chgData name="McCormick, Scott" userId="S::scott.mccormick@partner.vermont.gov::aa738238-a4c5-4913-8e28-40a4aaf8c2d2" providerId="AD" clId="Web-{41C1FD2F-A69F-546F-8E89-5BD15D140EEC}" dt="2024-12-11T14:38:48.016" v="267" actId="20577"/>
          <ac:spMkLst>
            <pc:docMk/>
            <pc:sldMk cId="417595816" sldId="318"/>
            <ac:spMk id="22" creationId="{9A2034F1-BAC2-BC7C-7F68-BA26D9F33369}"/>
          </ac:spMkLst>
        </pc:spChg>
      </pc:sldChg>
    </pc:docChg>
  </pc:docChgLst>
</pc:chgInfo>
</file>

<file path=ppt/comments/modernComment_139_395CEFF9.xml><?xml version="1.0" encoding="utf-8"?>
<p188:cmLst xmlns:a="http://schemas.openxmlformats.org/drawingml/2006/main" xmlns:r="http://schemas.openxmlformats.org/officeDocument/2006/relationships" xmlns:p188="http://schemas.microsoft.com/office/powerpoint/2018/8/main">
  <p188:cm id="{212D3827-126C-4BC8-ACA5-440C8CE0D31B}" authorId="{23269ECB-2FCE-37C3-B790-AB66226E5503}" created="2024-12-11T21:45:32.062" startDate="2024-12-11T21:45:32.062" dueDate="2024-12-11T21:45:32.062" assignedTo="{5C268CB6-2A4D-8D2D-0F19-F5A6CA25683B}" title="@McCormick, Scott looking for notes here but will also seek input at meeting on Friday. ">
    <pc:sldMkLst xmlns:pc="http://schemas.microsoft.com/office/powerpoint/2013/main/command">
      <pc:docMk/>
      <pc:sldMk cId="962392057" sldId="313"/>
    </pc:sldMkLst>
    <p188:txBody>
      <a:bodyPr/>
      <a:lstStyle/>
      <a:p>
        <a:r>
          <a:rPr lang="en-US"/>
          <a:t>[@McCormick, Scott] looking for notes here but will also seek input at meeting on Friday. </a:t>
        </a:r>
      </a:p>
    </p188:txBody>
    <p188:extLst>
      <p:ext xmlns:p="http://schemas.openxmlformats.org/presentationml/2006/main" uri="{5BB2D875-25FF-4072-B9AC-8F64D62656EB}">
        <p228:taskDetails xmlns:p228="http://schemas.microsoft.com/office/powerpoint/2022/08/main">
          <p228:history>
            <p228:event time="2024-12-11T21:45:32.062" id="{986FCE30-3383-4548-800F-42D5CCDE21D8}">
              <p228:atrbtn authorId="{23269ECB-2FCE-37C3-B790-AB66226E5503}"/>
              <p228:anchr>
                <p228:comment id="{212D3827-126C-4BC8-ACA5-440C8CE0D31B}"/>
              </p228:anchr>
              <p228:add/>
            </p228:event>
            <p228:event time="2024-12-11T21:45:32.062" id="{55C78B70-E645-49F7-8609-353C23E7FE16}">
              <p228:atrbtn authorId="{23269ECB-2FCE-37C3-B790-AB66226E5503}"/>
              <p228:anchr>
                <p228:comment id="{212D3827-126C-4BC8-ACA5-440C8CE0D31B}"/>
              </p228:anchr>
              <p228:asgn authorId="{5C268CB6-2A4D-8D2D-0F19-F5A6CA25683B}"/>
            </p228:event>
            <p228:event time="2024-12-11T21:45:32.062" id="{047529A4-9226-43E6-B278-A61E62746D00}">
              <p228:atrbtn authorId="{23269ECB-2FCE-37C3-B790-AB66226E5503}"/>
              <p228:anchr>
                <p228:comment id="{212D3827-126C-4BC8-ACA5-440C8CE0D31B}"/>
              </p228:anchr>
              <p228:title val="@McCormick, Scott looking for notes here but will also seek input at meeting on Friday. "/>
            </p228:event>
            <p228:event time="2024-12-11T21:45:32.062" id="{600CA6B4-D733-4B18-8791-B46C0D361A60}">
              <p228:atrbtn authorId="{23269ECB-2FCE-37C3-B790-AB66226E5503}"/>
              <p228:anchr>
                <p228:comment id="{212D3827-126C-4BC8-ACA5-440C8CE0D31B}"/>
              </p228:anchr>
              <p228:date stDt="2024-12-11T21:45:32.062" endDt="2024-12-11T21:45:32.062"/>
            </p228:event>
          </p228:history>
        </p228:taskDetails>
      </p:ext>
    </p188:extLst>
  </p188:cm>
</p188:cmLst>
</file>

<file path=ppt/comments/modernComment_13C_581A7DEB.xml><?xml version="1.0" encoding="utf-8"?>
<p188:cmLst xmlns:a="http://schemas.openxmlformats.org/drawingml/2006/main" xmlns:r="http://schemas.openxmlformats.org/officeDocument/2006/relationships" xmlns:p188="http://schemas.microsoft.com/office/powerpoint/2018/8/main">
  <p188:cm id="{E68C00DC-1CAC-42F6-B79A-BBF03D7C1E5F}" authorId="{23269ECB-2FCE-37C3-B790-AB66226E5503}" created="2024-12-11T22:40:39.977">
    <ac:deMkLst xmlns:ac="http://schemas.microsoft.com/office/drawing/2013/main/command">
      <pc:docMk xmlns:pc="http://schemas.microsoft.com/office/powerpoint/2013/main/command"/>
      <pc:sldMk xmlns:pc="http://schemas.microsoft.com/office/powerpoint/2013/main/command" cId="1478131179" sldId="316"/>
      <ac:spMk id="22" creationId="{38C17860-074F-6987-151D-E17E0181F852}"/>
    </ac:deMkLst>
    <p188:txBody>
      <a:bodyPr/>
      <a:lstStyle/>
      <a:p>
        <a:r>
          <a:rPr lang="en-US"/>
          <a:t>For further discussion with Subcommittee</a:t>
        </a:r>
      </a:p>
    </p188:txBody>
  </p188:cm>
</p188:cmLst>
</file>

<file path=ppt/comments/modernComment_13E_18E401A8.xml><?xml version="1.0" encoding="utf-8"?>
<p188:cmLst xmlns:a="http://schemas.openxmlformats.org/drawingml/2006/main" xmlns:r="http://schemas.openxmlformats.org/officeDocument/2006/relationships" xmlns:p188="http://schemas.microsoft.com/office/powerpoint/2018/8/main">
  <p188:cm id="{8190F913-A97E-4F25-97E2-4D1EA322A3FB}" authorId="{23269ECB-2FCE-37C3-B790-AB66226E5503}" created="2024-12-11T15:07:24.158" startDate="2024-12-11T15:07:24.158" dueDate="2024-12-11T15:07:24.158" assignedTo="{5C268CB6-2A4D-8D2D-0F19-F5A6CA25683B}" title="@McCormick, Scott Should we say that this pathway can be deleted? I don’t think the CSM Pathways will include this.">
    <ac:deMkLst xmlns:ac="http://schemas.microsoft.com/office/drawing/2013/main/command">
      <pc:docMk xmlns:pc="http://schemas.microsoft.com/office/powerpoint/2013/main/command"/>
      <pc:sldMk xmlns:pc="http://schemas.microsoft.com/office/powerpoint/2013/main/command" cId="417595816" sldId="318"/>
      <ac:spMk id="8" creationId="{22A0951A-E5A5-3D3D-2598-FDBB7CEB141F}"/>
    </ac:deMkLst>
    <p188:replyLst>
      <p188:reply id="{CB5BBCD6-E235-4BF2-957C-3AA78749DAA5}" authorId="{23269ECB-2FCE-37C3-B790-AB66226E5503}" created="2024-12-11T15:08:03.298">
        <p188:txBody>
          <a:bodyPr/>
          <a:lstStyle/>
          <a:p>
            <a:r>
              <a:rPr lang="en-US"/>
              <a:t>And thanks for adding notes! Much appreciated. </a:t>
            </a:r>
          </a:p>
        </p188:txBody>
      </p188:reply>
      <p188:reply id="{DDEAB1A5-6FC2-4C1E-91F7-3C39F6797791}" authorId="{9AEB3C5D-7171-238F-D3B7-7C8DF0EA1990}" created="2024-12-11T15:17:10.429">
        <p188:txBody>
          <a:bodyPr/>
          <a:lstStyle/>
          <a:p>
            <a:r>
              <a:rPr lang="en-US"/>
              <a:t>Yes, it could be deleted, as we will include actions under PW 14a and d. </a:t>
            </a:r>
          </a:p>
        </p188:txBody>
      </p188:reply>
      <p188:reply id="{F4F78574-F6FC-407E-B0F0-DC718CE112E3}" authorId="{9AEB3C5D-7171-238F-D3B7-7C8DF0EA1990}" created="2024-12-11T15:21:54.080">
        <p188:txBody>
          <a:bodyPr/>
          <a:lstStyle/>
          <a:p>
            <a:r>
              <a:rPr lang="en-US"/>
              <a:t>I think the CCP TG will need more discussion on how to integrate weatherization and other climate-smart initiatives into local governments.  I think the one action that is missing from all these PWs is a better understanding of the accomplishments and needs of the state weatherization programs.  This was an action under existing CAP Strategy 16b and no one is addressing this.  This is especially important if federal funding for the WAP is reduced in the next four years. </a:t>
            </a:r>
          </a:p>
        </p188:txBody>
      </p188:reply>
    </p188:replyLst>
    <p188:txBody>
      <a:bodyPr/>
      <a:lstStyle/>
      <a:p>
        <a:r>
          <a:rPr lang="en-US"/>
          <a:t>[@McCormick, Scott] Should we say that this pathway can be deleted? I don’t think the CSM Pathways will include this.</a:t>
        </a:r>
      </a:p>
    </p188:txBody>
    <p188:extLst>
      <p:ext xmlns:p="http://schemas.openxmlformats.org/presentationml/2006/main" uri="{5BB2D875-25FF-4072-B9AC-8F64D62656EB}">
        <p228:taskDetails xmlns:p228="http://schemas.microsoft.com/office/powerpoint/2022/08/main">
          <p228:history>
            <p228:event time="2024-12-11T15:07:24.158" id="{2AAB1C3E-D905-491D-ADFB-8DFFCAB825AF}">
              <p228:atrbtn authorId="{23269ECB-2FCE-37C3-B790-AB66226E5503}"/>
              <p228:anchr>
                <p228:comment id="{8190F913-A97E-4F25-97E2-4D1EA322A3FB}"/>
              </p228:anchr>
              <p228:add/>
            </p228:event>
            <p228:event time="2024-12-11T15:07:24.158" id="{CAB0E324-8BDC-4B52-A9F9-C199D8D40073}">
              <p228:atrbtn authorId="{23269ECB-2FCE-37C3-B790-AB66226E5503}"/>
              <p228:anchr>
                <p228:comment id="{8190F913-A97E-4F25-97E2-4D1EA322A3FB}"/>
              </p228:anchr>
              <p228:asgn authorId="{5C268CB6-2A4D-8D2D-0F19-F5A6CA25683B}"/>
            </p228:event>
            <p228:event time="2024-12-11T15:07:24.158" id="{2995E1FC-6BA7-4304-98AA-F04BEB62834A}">
              <p228:atrbtn authorId="{23269ECB-2FCE-37C3-B790-AB66226E5503}"/>
              <p228:anchr>
                <p228:comment id="{8190F913-A97E-4F25-97E2-4D1EA322A3FB}"/>
              </p228:anchr>
              <p228:title val="@McCormick, Scott Should we say that this pathway can be deleted? I don’t think the CSM Pathways will include this."/>
            </p228:event>
            <p228:event time="2024-12-11T15:07:24.158" id="{B2A822E8-7F85-49AE-A73C-6132B00FD1A2}">
              <p228:atrbtn authorId="{23269ECB-2FCE-37C3-B790-AB66226E5503}"/>
              <p228:anchr>
                <p228:comment id="{8190F913-A97E-4F25-97E2-4D1EA322A3FB}"/>
              </p228:anchr>
              <p228:date stDt="2024-12-11T15:07:24.158" endDt="2024-12-11T15:07:24.158"/>
            </p228:event>
          </p228:history>
        </p228:taskDetails>
      </p:ext>
    </p188:extLst>
  </p188:cm>
</p188:cmLst>
</file>

<file path=ppt/comments/modernComment_14A_C81F3CFB.xml><?xml version="1.0" encoding="utf-8"?>
<p188:cmLst xmlns:a="http://schemas.openxmlformats.org/drawingml/2006/main" xmlns:r="http://schemas.openxmlformats.org/officeDocument/2006/relationships" xmlns:p188="http://schemas.microsoft.com/office/powerpoint/2018/8/main">
  <p188:cm id="{23F367CC-E346-4774-A4C1-35EB9F6AA0E3}" authorId="{23269ECB-2FCE-37C3-B790-AB66226E5503}" created="2024-12-11T21:48:14.276" startDate="2024-12-11T21:48:14.276" dueDate="2024-12-11T21:48:14.276" assignedTo="{C49CC53D-1033-1EF0-E721-DB0578765A38}" title="@Stori, Val Please provide notes for this slide as well as PW 15.">
    <pc:sldMkLst xmlns:pc="http://schemas.microsoft.com/office/powerpoint/2013/main/command">
      <pc:docMk/>
      <pc:sldMk cId="3357490427" sldId="330"/>
    </pc:sldMkLst>
    <p188:txBody>
      <a:bodyPr/>
      <a:lstStyle/>
      <a:p>
        <a:r>
          <a:rPr lang="en-US"/>
          <a:t>[@Stori, Val] Please provide notes for this slide as well as PW 15.</a:t>
        </a:r>
      </a:p>
    </p188:txBody>
    <p188:extLst>
      <p:ext xmlns:p="http://schemas.openxmlformats.org/presentationml/2006/main" uri="{5BB2D875-25FF-4072-B9AC-8F64D62656EB}">
        <p228:taskDetails xmlns:p228="http://schemas.microsoft.com/office/powerpoint/2022/08/main">
          <p228:history>
            <p228:event time="2024-12-11T21:48:14.276" id="{61A69789-18E2-48ED-AB58-330E1AC0EB09}">
              <p228:atrbtn authorId="{23269ECB-2FCE-37C3-B790-AB66226E5503}"/>
              <p228:anchr>
                <p228:comment id="{23F367CC-E346-4774-A4C1-35EB9F6AA0E3}"/>
              </p228:anchr>
              <p228:add/>
            </p228:event>
            <p228:event time="2024-12-11T21:48:14.276" id="{02AEB710-9518-4C6D-A77B-4CDF78FA91AF}">
              <p228:atrbtn authorId="{23269ECB-2FCE-37C3-B790-AB66226E5503}"/>
              <p228:anchr>
                <p228:comment id="{23F367CC-E346-4774-A4C1-35EB9F6AA0E3}"/>
              </p228:anchr>
              <p228:asgn authorId="{C49CC53D-1033-1EF0-E721-DB0578765A38}"/>
            </p228:event>
            <p228:event time="2024-12-11T21:48:14.276" id="{8D583376-0BDB-406B-9731-55ACA7E3AD04}">
              <p228:atrbtn authorId="{23269ECB-2FCE-37C3-B790-AB66226E5503}"/>
              <p228:anchr>
                <p228:comment id="{23F367CC-E346-4774-A4C1-35EB9F6AA0E3}"/>
              </p228:anchr>
              <p228:title val="@Stori, Val Please provide notes for this slide as well as PW 15."/>
            </p228:event>
            <p228:event time="2024-12-11T21:48:14.276" id="{4B3072C9-9EE2-4535-97CA-2C863BF8FE12}">
              <p228:atrbtn authorId="{23269ECB-2FCE-37C3-B790-AB66226E5503}"/>
              <p228:anchr>
                <p228:comment id="{23F367CC-E346-4774-A4C1-35EB9F6AA0E3}"/>
              </p228:anchr>
              <p228:date stDt="2024-12-11T21:48:14.276" endDt="2024-12-11T21:48:14.276"/>
            </p228:event>
          </p228:history>
        </p228:taskDetails>
      </p:ext>
    </p188:extLst>
  </p188:cm>
</p188:cmLst>
</file>

<file path=ppt/comments/modernComment_14B_820DF31F.xml><?xml version="1.0" encoding="utf-8"?>
<p188:cmLst xmlns:a="http://schemas.openxmlformats.org/drawingml/2006/main" xmlns:r="http://schemas.openxmlformats.org/officeDocument/2006/relationships" xmlns:p188="http://schemas.microsoft.com/office/powerpoint/2018/8/main">
  <p188:cm id="{9ED82662-C102-409E-8167-E44657113EE5}" authorId="{23269ECB-2FCE-37C3-B790-AB66226E5503}" created="2024-12-11T21:49:10.021" startDate="2024-12-11T21:49:10.021" dueDate="2024-12-11T21:49:10.021" assignedTo="{2AB946A6-C321-79D7-587E-ACEB86E05C3C}" title="@Peal, Alice Please add notes here. We will asl discuss on Friday with group. ">
    <pc:sldMkLst xmlns:pc="http://schemas.microsoft.com/office/powerpoint/2013/main/command">
      <pc:docMk/>
      <pc:sldMk cId="2181952287" sldId="331"/>
    </pc:sldMkLst>
    <p188:txBody>
      <a:bodyPr/>
      <a:lstStyle/>
      <a:p>
        <a:r>
          <a:rPr lang="en-US"/>
          <a:t>[@Peal, Alice] Please add notes here. We will also discuss on Friday with group. </a:t>
        </a:r>
      </a:p>
    </p188:txBody>
    <p188:extLst>
      <p:ext xmlns:p="http://schemas.openxmlformats.org/presentationml/2006/main" uri="{5BB2D875-25FF-4072-B9AC-8F64D62656EB}">
        <p228:taskDetails xmlns:p228="http://schemas.microsoft.com/office/powerpoint/2022/08/main">
          <p228:history>
            <p228:event time="2024-12-11T21:49:10.021" id="{6EBBC23E-1508-45B0-BBD4-E2477C00FBB6}">
              <p228:atrbtn authorId="{23269ECB-2FCE-37C3-B790-AB66226E5503}"/>
              <p228:anchr>
                <p228:comment id="{9ED82662-C102-409E-8167-E44657113EE5}"/>
              </p228:anchr>
              <p228:add/>
            </p228:event>
            <p228:event time="2024-12-11T21:49:10.021" id="{B74A2128-B994-47E1-A6E8-190878F359BB}">
              <p228:atrbtn authorId="{23269ECB-2FCE-37C3-B790-AB66226E5503}"/>
              <p228:anchr>
                <p228:comment id="{9ED82662-C102-409E-8167-E44657113EE5}"/>
              </p228:anchr>
              <p228:asgn authorId="{2AB946A6-C321-79D7-587E-ACEB86E05C3C}"/>
            </p228:event>
            <p228:event time="2024-12-11T21:49:10.021" id="{FC7B258A-39DC-4F7F-A11C-919717559B0E}">
              <p228:atrbtn authorId="{23269ECB-2FCE-37C3-B790-AB66226E5503}"/>
              <p228:anchr>
                <p228:comment id="{9ED82662-C102-409E-8167-E44657113EE5}"/>
              </p228:anchr>
              <p228:title val="@Peal, Alice Please add notes here. We will asl discuss on Friday with group. "/>
            </p228:event>
            <p228:event time="2024-12-11T21:49:10.021" id="{1647E965-8893-48CF-916D-178C3EB6A69A}">
              <p228:atrbtn authorId="{23269ECB-2FCE-37C3-B790-AB66226E5503}"/>
              <p228:anchr>
                <p228:comment id="{9ED82662-C102-409E-8167-E44657113EE5}"/>
              </p228:anchr>
              <p228:date stDt="2024-12-11T21:49:10.021" endDt="2024-12-11T21:49:10.021"/>
            </p228:event>
          </p228:history>
        </p228:taskDetails>
      </p:ext>
    </p188:extLst>
  </p188:cm>
</p188:cmLst>
</file>

<file path=ppt/diagrams/_rels/data2.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s>
</file>

<file path=ppt/diagrams/_rels/drawing2.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177F4EC-119A-4B20-98D8-EFAB11619F4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FAEEEB98-5D8F-4688-A206-C50FF421A8C3}">
      <dgm:prSet custT="1"/>
      <dgm:spPr/>
      <dgm:t>
        <a:bodyPr/>
        <a:lstStyle/>
        <a:p>
          <a:r>
            <a:rPr lang="en-US" sz="1800" b="0" i="0" baseline="0" dirty="0"/>
            <a:t>Improve Municipal Vulnerability Index to be an index in addition to being an indicators tool so that it can be used to prioritize infrastructure investments across the state based on relative vulnerability. </a:t>
          </a:r>
          <a:endParaRPr lang="en-US" sz="1800" dirty="0"/>
        </a:p>
      </dgm:t>
    </dgm:pt>
    <dgm:pt modelId="{D2B52796-7AA6-4734-84BC-FCE78BE08170}" type="parTrans" cxnId="{2A1905E4-2A61-4E7C-9303-66C64F9281A6}">
      <dgm:prSet/>
      <dgm:spPr/>
      <dgm:t>
        <a:bodyPr/>
        <a:lstStyle/>
        <a:p>
          <a:endParaRPr lang="en-US" sz="1800"/>
        </a:p>
      </dgm:t>
    </dgm:pt>
    <dgm:pt modelId="{1A865434-C106-4638-9311-5A698C27E9DD}" type="sibTrans" cxnId="{2A1905E4-2A61-4E7C-9303-66C64F9281A6}">
      <dgm:prSet phldrT="1" phldr="0"/>
      <dgm:spPr/>
      <dgm:t>
        <a:bodyPr/>
        <a:lstStyle/>
        <a:p>
          <a:endParaRPr lang="en-US" sz="1800"/>
        </a:p>
      </dgm:t>
    </dgm:pt>
    <dgm:pt modelId="{555CF778-4253-4A0A-837B-198E058D257F}">
      <dgm:prSet custT="1"/>
      <dgm:spPr/>
      <dgm:t>
        <a:bodyPr/>
        <a:lstStyle/>
        <a:p>
          <a:r>
            <a:rPr lang="en-US" sz="1800" b="0" i="0" baseline="0" dirty="0"/>
            <a:t>Infrastructure providers, working with stakeholders including regulatory agencies as appropriate, should assess vulnerabilities, adopt cost-benefit analysis methodologies, prioritize investments, and develop metrics and targets to measure progress.</a:t>
          </a:r>
          <a:endParaRPr lang="en-US" sz="1800" dirty="0"/>
        </a:p>
      </dgm:t>
    </dgm:pt>
    <dgm:pt modelId="{C12B20B7-4D50-4D7C-B0CB-DF3973C1F8AE}" type="parTrans" cxnId="{FDEB4121-070A-4A6D-9598-E658571548FA}">
      <dgm:prSet/>
      <dgm:spPr/>
      <dgm:t>
        <a:bodyPr/>
        <a:lstStyle/>
        <a:p>
          <a:endParaRPr lang="en-US" sz="1800"/>
        </a:p>
      </dgm:t>
    </dgm:pt>
    <dgm:pt modelId="{19DBF5D9-BD9A-4370-87EE-BA5C1BB8F8B7}" type="sibTrans" cxnId="{FDEB4121-070A-4A6D-9598-E658571548FA}">
      <dgm:prSet phldrT="2" phldr="0"/>
      <dgm:spPr/>
      <dgm:t>
        <a:bodyPr/>
        <a:lstStyle/>
        <a:p>
          <a:endParaRPr lang="en-US" sz="1800"/>
        </a:p>
      </dgm:t>
    </dgm:pt>
    <dgm:pt modelId="{C60FEA94-5E86-4BC1-B0D9-30D3724594EE}">
      <dgm:prSet custT="1"/>
      <dgm:spPr/>
      <dgm:t>
        <a:bodyPr/>
        <a:lstStyle/>
        <a:p>
          <a:r>
            <a:rPr lang="en-US" sz="1800" b="0" i="0" baseline="0" dirty="0"/>
            <a:t>Replace aging electric and communication infrastructure with the most appropriate resilient alternative when cost effective. </a:t>
          </a:r>
          <a:endParaRPr lang="en-US" sz="1800" dirty="0"/>
        </a:p>
      </dgm:t>
    </dgm:pt>
    <dgm:pt modelId="{39F553FB-3585-4621-B6D1-30676FC211F1}" type="parTrans" cxnId="{8A0C9068-B42F-4C05-BDA2-88FCBB78F66F}">
      <dgm:prSet/>
      <dgm:spPr/>
      <dgm:t>
        <a:bodyPr/>
        <a:lstStyle/>
        <a:p>
          <a:endParaRPr lang="en-US" sz="1800"/>
        </a:p>
      </dgm:t>
    </dgm:pt>
    <dgm:pt modelId="{922CC2F1-5594-45DB-A072-2DA7F6DC9E3F}" type="sibTrans" cxnId="{8A0C9068-B42F-4C05-BDA2-88FCBB78F66F}">
      <dgm:prSet phldrT="3" phldr="0"/>
      <dgm:spPr/>
      <dgm:t>
        <a:bodyPr/>
        <a:lstStyle/>
        <a:p>
          <a:endParaRPr lang="en-US" sz="1800"/>
        </a:p>
      </dgm:t>
    </dgm:pt>
    <dgm:pt modelId="{A4D3E18F-2959-4BAF-B2DC-D3E6D16357EC}">
      <dgm:prSet custT="1"/>
      <dgm:spPr/>
      <dgm:t>
        <a:bodyPr/>
        <a:lstStyle/>
        <a:p>
          <a:r>
            <a:rPr lang="en-US" sz="1800" b="0" i="0" baseline="0" dirty="0"/>
            <a:t>In the absence of and/or in addition to dedicated federal funding, create a dedicated transportation flood resilience funding program to proactively address identified transportation risks and vulnerabilities. </a:t>
          </a:r>
          <a:endParaRPr lang="en-US" sz="1800" dirty="0"/>
        </a:p>
      </dgm:t>
    </dgm:pt>
    <dgm:pt modelId="{5F22A7BD-FB98-429C-81B6-9CB370790AD0}" type="parTrans" cxnId="{1484081A-4689-4F5A-8068-70EABECAD5CD}">
      <dgm:prSet/>
      <dgm:spPr/>
      <dgm:t>
        <a:bodyPr/>
        <a:lstStyle/>
        <a:p>
          <a:endParaRPr lang="en-US" sz="1800"/>
        </a:p>
      </dgm:t>
    </dgm:pt>
    <dgm:pt modelId="{D8210FAE-1643-48D5-9B7E-6BA30728BD4C}" type="sibTrans" cxnId="{1484081A-4689-4F5A-8068-70EABECAD5CD}">
      <dgm:prSet phldrT="4" phldr="0"/>
      <dgm:spPr/>
      <dgm:t>
        <a:bodyPr/>
        <a:lstStyle/>
        <a:p>
          <a:endParaRPr lang="en-US" sz="1800"/>
        </a:p>
      </dgm:t>
    </dgm:pt>
    <dgm:pt modelId="{39ABB4BD-DB36-483E-A6E7-68C9F3B526FB}">
      <dgm:prSet custT="1"/>
      <dgm:spPr/>
      <dgm:t>
        <a:bodyPr/>
        <a:lstStyle/>
        <a:p>
          <a:r>
            <a:rPr lang="en-US" sz="1800" b="0" i="0" baseline="0"/>
            <a:t>Provide a sustainable funding source for addressing drinking water, stormwater, and wastewater infrastructure vulnerabilities identified and prioritized through asset management plan and vulnerability assessments development.    </a:t>
          </a:r>
          <a:endParaRPr lang="en-US" sz="1800" dirty="0"/>
        </a:p>
      </dgm:t>
    </dgm:pt>
    <dgm:pt modelId="{39D9057F-EF36-46F3-8C4C-363BDA32AD6D}" type="parTrans" cxnId="{F1FFC9E9-9A0B-4F51-8C15-76B7D58D248D}">
      <dgm:prSet/>
      <dgm:spPr/>
      <dgm:t>
        <a:bodyPr/>
        <a:lstStyle/>
        <a:p>
          <a:endParaRPr lang="en-US" sz="1800"/>
        </a:p>
      </dgm:t>
    </dgm:pt>
    <dgm:pt modelId="{0DCF6F5D-D1D3-4668-9359-9104E64BBA75}" type="sibTrans" cxnId="{F1FFC9E9-9A0B-4F51-8C15-76B7D58D248D}">
      <dgm:prSet phldrT="5" phldr="0"/>
      <dgm:spPr/>
      <dgm:t>
        <a:bodyPr/>
        <a:lstStyle/>
        <a:p>
          <a:endParaRPr lang="en-US" sz="1800"/>
        </a:p>
      </dgm:t>
    </dgm:pt>
    <dgm:pt modelId="{F76955A8-8C3F-4A8A-899A-A6DA445F1A46}" type="pres">
      <dgm:prSet presAssocID="{9177F4EC-119A-4B20-98D8-EFAB11619F49}" presName="linear" presStyleCnt="0">
        <dgm:presLayoutVars>
          <dgm:animLvl val="lvl"/>
          <dgm:resizeHandles val="exact"/>
        </dgm:presLayoutVars>
      </dgm:prSet>
      <dgm:spPr/>
    </dgm:pt>
    <dgm:pt modelId="{9DFA8BC0-C97F-4BDC-91CC-0BCB11BC85D8}" type="pres">
      <dgm:prSet presAssocID="{FAEEEB98-5D8F-4688-A206-C50FF421A8C3}" presName="parentText" presStyleLbl="node1" presStyleIdx="0" presStyleCnt="5">
        <dgm:presLayoutVars>
          <dgm:chMax val="0"/>
          <dgm:bulletEnabled val="1"/>
        </dgm:presLayoutVars>
      </dgm:prSet>
      <dgm:spPr/>
    </dgm:pt>
    <dgm:pt modelId="{4881F7A3-07F8-481F-8CFE-A46FFE694249}" type="pres">
      <dgm:prSet presAssocID="{1A865434-C106-4638-9311-5A698C27E9DD}" presName="spacer" presStyleCnt="0"/>
      <dgm:spPr/>
    </dgm:pt>
    <dgm:pt modelId="{E5AA66AE-5299-45EC-806C-679C2581788E}" type="pres">
      <dgm:prSet presAssocID="{555CF778-4253-4A0A-837B-198E058D257F}" presName="parentText" presStyleLbl="node1" presStyleIdx="1" presStyleCnt="5">
        <dgm:presLayoutVars>
          <dgm:chMax val="0"/>
          <dgm:bulletEnabled val="1"/>
        </dgm:presLayoutVars>
      </dgm:prSet>
      <dgm:spPr/>
    </dgm:pt>
    <dgm:pt modelId="{9941B6FE-F6C5-4BDE-B91B-F83C0A4E7D9F}" type="pres">
      <dgm:prSet presAssocID="{19DBF5D9-BD9A-4370-87EE-BA5C1BB8F8B7}" presName="spacer" presStyleCnt="0"/>
      <dgm:spPr/>
    </dgm:pt>
    <dgm:pt modelId="{A34716F8-F052-4DC5-A6F1-106AC6D13E62}" type="pres">
      <dgm:prSet presAssocID="{C60FEA94-5E86-4BC1-B0D9-30D3724594EE}" presName="parentText" presStyleLbl="node1" presStyleIdx="2" presStyleCnt="5">
        <dgm:presLayoutVars>
          <dgm:chMax val="0"/>
          <dgm:bulletEnabled val="1"/>
        </dgm:presLayoutVars>
      </dgm:prSet>
      <dgm:spPr/>
    </dgm:pt>
    <dgm:pt modelId="{AB0041A1-6EB0-47FE-82E8-71B901287F43}" type="pres">
      <dgm:prSet presAssocID="{922CC2F1-5594-45DB-A072-2DA7F6DC9E3F}" presName="spacer" presStyleCnt="0"/>
      <dgm:spPr/>
    </dgm:pt>
    <dgm:pt modelId="{D1A371F4-5AD5-480E-B5B0-4334F6964641}" type="pres">
      <dgm:prSet presAssocID="{A4D3E18F-2959-4BAF-B2DC-D3E6D16357EC}" presName="parentText" presStyleLbl="node1" presStyleIdx="3" presStyleCnt="5">
        <dgm:presLayoutVars>
          <dgm:chMax val="0"/>
          <dgm:bulletEnabled val="1"/>
        </dgm:presLayoutVars>
      </dgm:prSet>
      <dgm:spPr/>
    </dgm:pt>
    <dgm:pt modelId="{BD07A3A6-3200-4141-AC35-ED74A7BA1C19}" type="pres">
      <dgm:prSet presAssocID="{D8210FAE-1643-48D5-9B7E-6BA30728BD4C}" presName="spacer" presStyleCnt="0"/>
      <dgm:spPr/>
    </dgm:pt>
    <dgm:pt modelId="{DBC55DB0-38FD-4FF4-8240-67E55D86D658}" type="pres">
      <dgm:prSet presAssocID="{39ABB4BD-DB36-483E-A6E7-68C9F3B526FB}" presName="parentText" presStyleLbl="node1" presStyleIdx="4" presStyleCnt="5">
        <dgm:presLayoutVars>
          <dgm:chMax val="0"/>
          <dgm:bulletEnabled val="1"/>
        </dgm:presLayoutVars>
      </dgm:prSet>
      <dgm:spPr/>
    </dgm:pt>
  </dgm:ptLst>
  <dgm:cxnLst>
    <dgm:cxn modelId="{25454104-513F-419F-87BD-553FD6A45813}" type="presOf" srcId="{9177F4EC-119A-4B20-98D8-EFAB11619F49}" destId="{F76955A8-8C3F-4A8A-899A-A6DA445F1A46}" srcOrd="0" destOrd="0" presId="urn:microsoft.com/office/officeart/2005/8/layout/vList2"/>
    <dgm:cxn modelId="{1484081A-4689-4F5A-8068-70EABECAD5CD}" srcId="{9177F4EC-119A-4B20-98D8-EFAB11619F49}" destId="{A4D3E18F-2959-4BAF-B2DC-D3E6D16357EC}" srcOrd="3" destOrd="0" parTransId="{5F22A7BD-FB98-429C-81B6-9CB370790AD0}" sibTransId="{D8210FAE-1643-48D5-9B7E-6BA30728BD4C}"/>
    <dgm:cxn modelId="{FDEB4121-070A-4A6D-9598-E658571548FA}" srcId="{9177F4EC-119A-4B20-98D8-EFAB11619F49}" destId="{555CF778-4253-4A0A-837B-198E058D257F}" srcOrd="1" destOrd="0" parTransId="{C12B20B7-4D50-4D7C-B0CB-DF3973C1F8AE}" sibTransId="{19DBF5D9-BD9A-4370-87EE-BA5C1BB8F8B7}"/>
    <dgm:cxn modelId="{EC05A923-73CC-46B2-8609-3AA9DFB0DE1B}" type="presOf" srcId="{A4D3E18F-2959-4BAF-B2DC-D3E6D16357EC}" destId="{D1A371F4-5AD5-480E-B5B0-4334F6964641}" srcOrd="0" destOrd="0" presId="urn:microsoft.com/office/officeart/2005/8/layout/vList2"/>
    <dgm:cxn modelId="{3625952E-ECCC-401A-8E58-FB51DE2BB936}" type="presOf" srcId="{FAEEEB98-5D8F-4688-A206-C50FF421A8C3}" destId="{9DFA8BC0-C97F-4BDC-91CC-0BCB11BC85D8}" srcOrd="0" destOrd="0" presId="urn:microsoft.com/office/officeart/2005/8/layout/vList2"/>
    <dgm:cxn modelId="{8A0C9068-B42F-4C05-BDA2-88FCBB78F66F}" srcId="{9177F4EC-119A-4B20-98D8-EFAB11619F49}" destId="{C60FEA94-5E86-4BC1-B0D9-30D3724594EE}" srcOrd="2" destOrd="0" parTransId="{39F553FB-3585-4621-B6D1-30676FC211F1}" sibTransId="{922CC2F1-5594-45DB-A072-2DA7F6DC9E3F}"/>
    <dgm:cxn modelId="{A385918C-A595-44A6-AB77-3E85853A67A9}" type="presOf" srcId="{39ABB4BD-DB36-483E-A6E7-68C9F3B526FB}" destId="{DBC55DB0-38FD-4FF4-8240-67E55D86D658}" srcOrd="0" destOrd="0" presId="urn:microsoft.com/office/officeart/2005/8/layout/vList2"/>
    <dgm:cxn modelId="{36C2379F-7188-4173-98FF-9A601350D462}" type="presOf" srcId="{C60FEA94-5E86-4BC1-B0D9-30D3724594EE}" destId="{A34716F8-F052-4DC5-A6F1-106AC6D13E62}" srcOrd="0" destOrd="0" presId="urn:microsoft.com/office/officeart/2005/8/layout/vList2"/>
    <dgm:cxn modelId="{E76801A2-5186-469B-9ED1-68055B3BAD03}" type="presOf" srcId="{555CF778-4253-4A0A-837B-198E058D257F}" destId="{E5AA66AE-5299-45EC-806C-679C2581788E}" srcOrd="0" destOrd="0" presId="urn:microsoft.com/office/officeart/2005/8/layout/vList2"/>
    <dgm:cxn modelId="{2A1905E4-2A61-4E7C-9303-66C64F9281A6}" srcId="{9177F4EC-119A-4B20-98D8-EFAB11619F49}" destId="{FAEEEB98-5D8F-4688-A206-C50FF421A8C3}" srcOrd="0" destOrd="0" parTransId="{D2B52796-7AA6-4734-84BC-FCE78BE08170}" sibTransId="{1A865434-C106-4638-9311-5A698C27E9DD}"/>
    <dgm:cxn modelId="{F1FFC9E9-9A0B-4F51-8C15-76B7D58D248D}" srcId="{9177F4EC-119A-4B20-98D8-EFAB11619F49}" destId="{39ABB4BD-DB36-483E-A6E7-68C9F3B526FB}" srcOrd="4" destOrd="0" parTransId="{39D9057F-EF36-46F3-8C4C-363BDA32AD6D}" sibTransId="{0DCF6F5D-D1D3-4668-9359-9104E64BBA75}"/>
    <dgm:cxn modelId="{F9B0D993-FF6B-4886-8ECC-9953AA8BD1EA}" type="presParOf" srcId="{F76955A8-8C3F-4A8A-899A-A6DA445F1A46}" destId="{9DFA8BC0-C97F-4BDC-91CC-0BCB11BC85D8}" srcOrd="0" destOrd="0" presId="urn:microsoft.com/office/officeart/2005/8/layout/vList2"/>
    <dgm:cxn modelId="{33757A36-650D-451B-A9AE-92A9BEC6CB42}" type="presParOf" srcId="{F76955A8-8C3F-4A8A-899A-A6DA445F1A46}" destId="{4881F7A3-07F8-481F-8CFE-A46FFE694249}" srcOrd="1" destOrd="0" presId="urn:microsoft.com/office/officeart/2005/8/layout/vList2"/>
    <dgm:cxn modelId="{1CBDF69D-0953-465D-BF62-CA8A8FC6B39D}" type="presParOf" srcId="{F76955A8-8C3F-4A8A-899A-A6DA445F1A46}" destId="{E5AA66AE-5299-45EC-806C-679C2581788E}" srcOrd="2" destOrd="0" presId="urn:microsoft.com/office/officeart/2005/8/layout/vList2"/>
    <dgm:cxn modelId="{4AC1B4CD-C945-4DF6-9B45-2FDF87D2AEE6}" type="presParOf" srcId="{F76955A8-8C3F-4A8A-899A-A6DA445F1A46}" destId="{9941B6FE-F6C5-4BDE-B91B-F83C0A4E7D9F}" srcOrd="3" destOrd="0" presId="urn:microsoft.com/office/officeart/2005/8/layout/vList2"/>
    <dgm:cxn modelId="{1B37982E-ED61-4233-8118-A3DE585849E7}" type="presParOf" srcId="{F76955A8-8C3F-4A8A-899A-A6DA445F1A46}" destId="{A34716F8-F052-4DC5-A6F1-106AC6D13E62}" srcOrd="4" destOrd="0" presId="urn:microsoft.com/office/officeart/2005/8/layout/vList2"/>
    <dgm:cxn modelId="{FEB19E7F-AEEE-49DC-A3D6-9638EFA30C9E}" type="presParOf" srcId="{F76955A8-8C3F-4A8A-899A-A6DA445F1A46}" destId="{AB0041A1-6EB0-47FE-82E8-71B901287F43}" srcOrd="5" destOrd="0" presId="urn:microsoft.com/office/officeart/2005/8/layout/vList2"/>
    <dgm:cxn modelId="{D31031B4-D488-42C5-84E0-D61F408095BE}" type="presParOf" srcId="{F76955A8-8C3F-4A8A-899A-A6DA445F1A46}" destId="{D1A371F4-5AD5-480E-B5B0-4334F6964641}" srcOrd="6" destOrd="0" presId="urn:microsoft.com/office/officeart/2005/8/layout/vList2"/>
    <dgm:cxn modelId="{78107F6C-BC85-4A60-B385-75E26C5FFCF3}" type="presParOf" srcId="{F76955A8-8C3F-4A8A-899A-A6DA445F1A46}" destId="{BD07A3A6-3200-4141-AC35-ED74A7BA1C19}" srcOrd="7" destOrd="0" presId="urn:microsoft.com/office/officeart/2005/8/layout/vList2"/>
    <dgm:cxn modelId="{9D32CD8C-8F8F-4197-9C4C-E891DD54675E}" type="presParOf" srcId="{F76955A8-8C3F-4A8A-899A-A6DA445F1A46}" destId="{DBC55DB0-38FD-4FF4-8240-67E55D86D658}" srcOrd="8" destOrd="0" presId="urn:microsoft.com/office/officeart/2005/8/layout/vList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508FD6A-1996-449A-BD50-CC0462841F25}"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87F225BD-0B70-4F4F-9A30-36D80D1EA712}">
      <dgm:prSet custT="1"/>
      <dgm:spPr/>
      <dgm:t>
        <a:bodyPr/>
        <a:lstStyle/>
        <a:p>
          <a:pPr>
            <a:lnSpc>
              <a:spcPct val="100000"/>
            </a:lnSpc>
          </a:pPr>
          <a:r>
            <a:rPr lang="en-US" sz="1500" dirty="0"/>
            <a:t>Provide funding for resilience equipment, supplies, and services that help reduce the health impact of climate-related hazards for income-qualifying households needing extra assistance. </a:t>
          </a:r>
        </a:p>
      </dgm:t>
    </dgm:pt>
    <dgm:pt modelId="{BC00D576-E854-44B4-B428-E2FD773E18DC}" type="parTrans" cxnId="{9A5B9E26-9580-48A0-B460-662E231BFD70}">
      <dgm:prSet/>
      <dgm:spPr/>
      <dgm:t>
        <a:bodyPr/>
        <a:lstStyle/>
        <a:p>
          <a:endParaRPr lang="en-US" sz="1500"/>
        </a:p>
      </dgm:t>
    </dgm:pt>
    <dgm:pt modelId="{AC97E012-D0A0-4A5C-963E-91B46D5525AB}" type="sibTrans" cxnId="{9A5B9E26-9580-48A0-B460-662E231BFD70}">
      <dgm:prSet/>
      <dgm:spPr/>
      <dgm:t>
        <a:bodyPr/>
        <a:lstStyle/>
        <a:p>
          <a:endParaRPr lang="en-US" sz="1500"/>
        </a:p>
      </dgm:t>
    </dgm:pt>
    <dgm:pt modelId="{E72CB3AC-8A11-4CAB-BC5E-0D596A8DC185}">
      <dgm:prSet custT="1"/>
      <dgm:spPr/>
      <dgm:t>
        <a:bodyPr/>
        <a:lstStyle/>
        <a:p>
          <a:pPr>
            <a:lnSpc>
              <a:spcPct val="100000"/>
            </a:lnSpc>
          </a:pPr>
          <a:r>
            <a:rPr lang="en-US" sz="1500" dirty="0"/>
            <a:t>Increase funding for state-contracted community mental health services, to provide funded partners with more capacity to address anxiety, depression, distress, and trauma caused by climate change and climate-related disasters.</a:t>
          </a:r>
        </a:p>
      </dgm:t>
    </dgm:pt>
    <dgm:pt modelId="{B93CE55D-35BC-4B65-9B3E-E7E2A0F9617C}" type="parTrans" cxnId="{FA097129-55E9-476F-9642-416D3DA35827}">
      <dgm:prSet/>
      <dgm:spPr/>
      <dgm:t>
        <a:bodyPr/>
        <a:lstStyle/>
        <a:p>
          <a:endParaRPr lang="en-US" sz="1500"/>
        </a:p>
      </dgm:t>
    </dgm:pt>
    <dgm:pt modelId="{0D853717-2669-4740-8F0B-81D7F6E68BD8}" type="sibTrans" cxnId="{FA097129-55E9-476F-9642-416D3DA35827}">
      <dgm:prSet/>
      <dgm:spPr/>
      <dgm:t>
        <a:bodyPr/>
        <a:lstStyle/>
        <a:p>
          <a:endParaRPr lang="en-US" sz="1500"/>
        </a:p>
      </dgm:t>
    </dgm:pt>
    <dgm:pt modelId="{8DCDD7A7-05D5-4BFE-B508-7126F10E99ED}">
      <dgm:prSet custT="1"/>
      <dgm:spPr/>
      <dgm:t>
        <a:bodyPr/>
        <a:lstStyle/>
        <a:p>
          <a:pPr>
            <a:lnSpc>
              <a:spcPct val="100000"/>
            </a:lnSpc>
          </a:pPr>
          <a:r>
            <a:rPr lang="en-US" sz="1500"/>
            <a:t>Provide funding and technical assistance to municipalities and local organizations to reduce health impacts of climate change for the disproportionately affected populations they serve, through preparedness, facility adaptation, and support for individuals and households.</a:t>
          </a:r>
        </a:p>
      </dgm:t>
    </dgm:pt>
    <dgm:pt modelId="{155BC6AA-6C0E-4E1C-8CCD-B7B60FA5521F}" type="parTrans" cxnId="{6FEB64ED-8BCB-426A-BCC7-F2EDBA28817C}">
      <dgm:prSet/>
      <dgm:spPr/>
      <dgm:t>
        <a:bodyPr/>
        <a:lstStyle/>
        <a:p>
          <a:endParaRPr lang="en-US" sz="1500"/>
        </a:p>
      </dgm:t>
    </dgm:pt>
    <dgm:pt modelId="{D1C4D401-26DF-4CDD-978F-559055EAC1A6}" type="sibTrans" cxnId="{6FEB64ED-8BCB-426A-BCC7-F2EDBA28817C}">
      <dgm:prSet/>
      <dgm:spPr/>
      <dgm:t>
        <a:bodyPr/>
        <a:lstStyle/>
        <a:p>
          <a:endParaRPr lang="en-US" sz="1500"/>
        </a:p>
      </dgm:t>
    </dgm:pt>
    <dgm:pt modelId="{7E33561A-FD0E-4199-A533-53BB2D32716B}">
      <dgm:prSet custT="1"/>
      <dgm:spPr/>
      <dgm:t>
        <a:bodyPr/>
        <a:lstStyle/>
        <a:p>
          <a:pPr>
            <a:lnSpc>
              <a:spcPct val="100000"/>
            </a:lnSpc>
          </a:pPr>
          <a:r>
            <a:rPr lang="en-US" sz="1500"/>
            <a:t>Explore and implement strategies to enhance local emergency preparedness, response, and recovery capacity (e.g., expand funding and authority of RPCs and/or county government; increase direct state funding, training, and technical assistance to municipalities).</a:t>
          </a:r>
        </a:p>
      </dgm:t>
    </dgm:pt>
    <dgm:pt modelId="{EE8B7745-59A3-465A-B548-8D08C0E6F9DD}" type="parTrans" cxnId="{10152F57-70E9-4EB4-B119-4C507D5AAF64}">
      <dgm:prSet/>
      <dgm:spPr/>
      <dgm:t>
        <a:bodyPr/>
        <a:lstStyle/>
        <a:p>
          <a:endParaRPr lang="en-US" sz="1500"/>
        </a:p>
      </dgm:t>
    </dgm:pt>
    <dgm:pt modelId="{DBA137C4-1F02-4E2F-9ECD-0AFDCC6583A7}" type="sibTrans" cxnId="{10152F57-70E9-4EB4-B119-4C507D5AAF64}">
      <dgm:prSet/>
      <dgm:spPr/>
      <dgm:t>
        <a:bodyPr/>
        <a:lstStyle/>
        <a:p>
          <a:endParaRPr lang="en-US" sz="1500"/>
        </a:p>
      </dgm:t>
    </dgm:pt>
    <dgm:pt modelId="{885BCD52-39FA-4F78-8FC6-BB27CD235792}">
      <dgm:prSet custT="1"/>
      <dgm:spPr/>
      <dgm:t>
        <a:bodyPr/>
        <a:lstStyle/>
        <a:p>
          <a:pPr>
            <a:lnSpc>
              <a:spcPct val="100000"/>
            </a:lnSpc>
          </a:pPr>
          <a:r>
            <a:rPr lang="en-US" sz="1500" dirty="0"/>
            <a:t>Provide funding and technical assistance to local partners to develop community resilience hubs that can serve as places for learning, collaboration, resource access, and refuge in response to climate-related hazards and other community needs.</a:t>
          </a:r>
        </a:p>
      </dgm:t>
    </dgm:pt>
    <dgm:pt modelId="{279F9C04-FE2F-48CB-96A1-42707C49A7BF}" type="parTrans" cxnId="{64DE0557-54BC-4B25-ACAB-36AC99EECF80}">
      <dgm:prSet/>
      <dgm:spPr/>
      <dgm:t>
        <a:bodyPr/>
        <a:lstStyle/>
        <a:p>
          <a:endParaRPr lang="en-US" sz="1500"/>
        </a:p>
      </dgm:t>
    </dgm:pt>
    <dgm:pt modelId="{E339F420-5CC3-4D3F-B8E3-0B4B57E93A97}" type="sibTrans" cxnId="{64DE0557-54BC-4B25-ACAB-36AC99EECF80}">
      <dgm:prSet/>
      <dgm:spPr/>
      <dgm:t>
        <a:bodyPr/>
        <a:lstStyle/>
        <a:p>
          <a:endParaRPr lang="en-US" sz="1500"/>
        </a:p>
      </dgm:t>
    </dgm:pt>
    <dgm:pt modelId="{A6922995-7878-4D30-82D7-38B6C01F680B}" type="pres">
      <dgm:prSet presAssocID="{6508FD6A-1996-449A-BD50-CC0462841F25}" presName="root" presStyleCnt="0">
        <dgm:presLayoutVars>
          <dgm:dir/>
          <dgm:resizeHandles val="exact"/>
        </dgm:presLayoutVars>
      </dgm:prSet>
      <dgm:spPr/>
    </dgm:pt>
    <dgm:pt modelId="{8D6D7AB6-8FF6-4094-82FC-A44F58EB7169}" type="pres">
      <dgm:prSet presAssocID="{87F225BD-0B70-4F4F-9A30-36D80D1EA712}" presName="compNode" presStyleCnt="0"/>
      <dgm:spPr/>
    </dgm:pt>
    <dgm:pt modelId="{5301D2FE-B8CD-4B26-8B67-F1DA0BF25E4E}" type="pres">
      <dgm:prSet presAssocID="{87F225BD-0B70-4F4F-9A30-36D80D1EA712}" presName="bgRect" presStyleLbl="bgShp" presStyleIdx="0" presStyleCnt="5"/>
      <dgm:spPr/>
    </dgm:pt>
    <dgm:pt modelId="{95A56F06-9BDC-4293-B97E-E2B7A4A6A7E7}" type="pres">
      <dgm:prSet presAssocID="{87F225BD-0B70-4F4F-9A30-36D80D1EA712}"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Rainy scene"/>
        </a:ext>
      </dgm:extLst>
    </dgm:pt>
    <dgm:pt modelId="{E4DADEE7-B1F5-4D7A-80CC-EF030D85937D}" type="pres">
      <dgm:prSet presAssocID="{87F225BD-0B70-4F4F-9A30-36D80D1EA712}" presName="spaceRect" presStyleCnt="0"/>
      <dgm:spPr/>
    </dgm:pt>
    <dgm:pt modelId="{33E39A23-5ABA-434D-ACC5-FA1026074CE5}" type="pres">
      <dgm:prSet presAssocID="{87F225BD-0B70-4F4F-9A30-36D80D1EA712}" presName="parTx" presStyleLbl="revTx" presStyleIdx="0" presStyleCnt="5">
        <dgm:presLayoutVars>
          <dgm:chMax val="0"/>
          <dgm:chPref val="0"/>
        </dgm:presLayoutVars>
      </dgm:prSet>
      <dgm:spPr/>
    </dgm:pt>
    <dgm:pt modelId="{2864CB9A-7A27-48A9-B025-DAB4F5C644F3}" type="pres">
      <dgm:prSet presAssocID="{AC97E012-D0A0-4A5C-963E-91B46D5525AB}" presName="sibTrans" presStyleCnt="0"/>
      <dgm:spPr/>
    </dgm:pt>
    <dgm:pt modelId="{1BAAB384-9C8A-4167-BCE3-946A83CDBBC2}" type="pres">
      <dgm:prSet presAssocID="{E72CB3AC-8A11-4CAB-BC5E-0D596A8DC185}" presName="compNode" presStyleCnt="0"/>
      <dgm:spPr/>
    </dgm:pt>
    <dgm:pt modelId="{03AF6E66-1383-492B-8D10-4B535CDDC4BF}" type="pres">
      <dgm:prSet presAssocID="{E72CB3AC-8A11-4CAB-BC5E-0D596A8DC185}" presName="bgRect" presStyleLbl="bgShp" presStyleIdx="1" presStyleCnt="5"/>
      <dgm:spPr/>
    </dgm:pt>
    <dgm:pt modelId="{A967DB75-B379-45D8-AFCF-D89CE9787C23}" type="pres">
      <dgm:prSet presAssocID="{E72CB3AC-8A11-4CAB-BC5E-0D596A8DC185}"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Doctor"/>
        </a:ext>
      </dgm:extLst>
    </dgm:pt>
    <dgm:pt modelId="{57637585-0021-4A2E-9F62-4B98F801A08B}" type="pres">
      <dgm:prSet presAssocID="{E72CB3AC-8A11-4CAB-BC5E-0D596A8DC185}" presName="spaceRect" presStyleCnt="0"/>
      <dgm:spPr/>
    </dgm:pt>
    <dgm:pt modelId="{00021881-1009-4C38-8F31-E8B74CB41676}" type="pres">
      <dgm:prSet presAssocID="{E72CB3AC-8A11-4CAB-BC5E-0D596A8DC185}" presName="parTx" presStyleLbl="revTx" presStyleIdx="1" presStyleCnt="5">
        <dgm:presLayoutVars>
          <dgm:chMax val="0"/>
          <dgm:chPref val="0"/>
        </dgm:presLayoutVars>
      </dgm:prSet>
      <dgm:spPr/>
    </dgm:pt>
    <dgm:pt modelId="{8710F833-F561-47EF-8C0A-BF6142A89929}" type="pres">
      <dgm:prSet presAssocID="{0D853717-2669-4740-8F0B-81D7F6E68BD8}" presName="sibTrans" presStyleCnt="0"/>
      <dgm:spPr/>
    </dgm:pt>
    <dgm:pt modelId="{A7AEAA23-B1EB-40AD-8A62-550CCE62B878}" type="pres">
      <dgm:prSet presAssocID="{8DCDD7A7-05D5-4BFE-B508-7126F10E99ED}" presName="compNode" presStyleCnt="0"/>
      <dgm:spPr/>
    </dgm:pt>
    <dgm:pt modelId="{0E033967-4422-4652-A4EB-FD44E5E5D9F5}" type="pres">
      <dgm:prSet presAssocID="{8DCDD7A7-05D5-4BFE-B508-7126F10E99ED}" presName="bgRect" presStyleLbl="bgShp" presStyleIdx="2" presStyleCnt="5"/>
      <dgm:spPr/>
    </dgm:pt>
    <dgm:pt modelId="{63D5D986-E71C-4079-AEA4-5D8C46A633F3}" type="pres">
      <dgm:prSet presAssocID="{8DCDD7A7-05D5-4BFE-B508-7126F10E99ED}"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Medical"/>
        </a:ext>
      </dgm:extLst>
    </dgm:pt>
    <dgm:pt modelId="{CB17CE36-9F25-4556-BBC1-2DBA5424C44F}" type="pres">
      <dgm:prSet presAssocID="{8DCDD7A7-05D5-4BFE-B508-7126F10E99ED}" presName="spaceRect" presStyleCnt="0"/>
      <dgm:spPr/>
    </dgm:pt>
    <dgm:pt modelId="{3397355A-C4B7-4CF1-BAFA-41E82E44090D}" type="pres">
      <dgm:prSet presAssocID="{8DCDD7A7-05D5-4BFE-B508-7126F10E99ED}" presName="parTx" presStyleLbl="revTx" presStyleIdx="2" presStyleCnt="5">
        <dgm:presLayoutVars>
          <dgm:chMax val="0"/>
          <dgm:chPref val="0"/>
        </dgm:presLayoutVars>
      </dgm:prSet>
      <dgm:spPr/>
    </dgm:pt>
    <dgm:pt modelId="{E2D64EEB-CE5A-4143-A0FF-7170217A5B8B}" type="pres">
      <dgm:prSet presAssocID="{D1C4D401-26DF-4CDD-978F-559055EAC1A6}" presName="sibTrans" presStyleCnt="0"/>
      <dgm:spPr/>
    </dgm:pt>
    <dgm:pt modelId="{6B04558C-6CCA-4876-BF54-480925A33282}" type="pres">
      <dgm:prSet presAssocID="{7E33561A-FD0E-4199-A533-53BB2D32716B}" presName="compNode" presStyleCnt="0"/>
      <dgm:spPr/>
    </dgm:pt>
    <dgm:pt modelId="{465CFEF1-A81D-40E0-9D83-3B58ED3E5A3F}" type="pres">
      <dgm:prSet presAssocID="{7E33561A-FD0E-4199-A533-53BB2D32716B}" presName="bgRect" presStyleLbl="bgShp" presStyleIdx="3" presStyleCnt="5"/>
      <dgm:spPr/>
    </dgm:pt>
    <dgm:pt modelId="{312C935E-8474-4EA1-B9B2-C32C321E6A5E}" type="pres">
      <dgm:prSet presAssocID="{7E33561A-FD0E-4199-A533-53BB2D32716B}"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Ambulance"/>
        </a:ext>
      </dgm:extLst>
    </dgm:pt>
    <dgm:pt modelId="{2CDEE320-A9CC-4758-821A-D9960B7A7A7F}" type="pres">
      <dgm:prSet presAssocID="{7E33561A-FD0E-4199-A533-53BB2D32716B}" presName="spaceRect" presStyleCnt="0"/>
      <dgm:spPr/>
    </dgm:pt>
    <dgm:pt modelId="{B532CE9A-96A8-4603-9A66-E0026DEE8DAD}" type="pres">
      <dgm:prSet presAssocID="{7E33561A-FD0E-4199-A533-53BB2D32716B}" presName="parTx" presStyleLbl="revTx" presStyleIdx="3" presStyleCnt="5">
        <dgm:presLayoutVars>
          <dgm:chMax val="0"/>
          <dgm:chPref val="0"/>
        </dgm:presLayoutVars>
      </dgm:prSet>
      <dgm:spPr/>
    </dgm:pt>
    <dgm:pt modelId="{38433C9A-F577-4EAF-B144-02238BEE0AD6}" type="pres">
      <dgm:prSet presAssocID="{DBA137C4-1F02-4E2F-9ECD-0AFDCC6583A7}" presName="sibTrans" presStyleCnt="0"/>
      <dgm:spPr/>
    </dgm:pt>
    <dgm:pt modelId="{CBFC0888-9F8F-4B56-840D-EFF792372E5B}" type="pres">
      <dgm:prSet presAssocID="{885BCD52-39FA-4F78-8FC6-BB27CD235792}" presName="compNode" presStyleCnt="0"/>
      <dgm:spPr/>
    </dgm:pt>
    <dgm:pt modelId="{CFEB4437-3AAF-4DCD-AAE2-AA5F04A7A9F3}" type="pres">
      <dgm:prSet presAssocID="{885BCD52-39FA-4F78-8FC6-BB27CD235792}" presName="bgRect" presStyleLbl="bgShp" presStyleIdx="4" presStyleCnt="5"/>
      <dgm:spPr/>
    </dgm:pt>
    <dgm:pt modelId="{D1C2FB53-9D94-47CB-9B67-6BFC71EFD693}" type="pres">
      <dgm:prSet presAssocID="{885BCD52-39FA-4F78-8FC6-BB27CD235792}"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Classroom"/>
        </a:ext>
      </dgm:extLst>
    </dgm:pt>
    <dgm:pt modelId="{CFE83F33-CE90-428D-970C-BBB009921761}" type="pres">
      <dgm:prSet presAssocID="{885BCD52-39FA-4F78-8FC6-BB27CD235792}" presName="spaceRect" presStyleCnt="0"/>
      <dgm:spPr/>
    </dgm:pt>
    <dgm:pt modelId="{5A6D37DA-5DC5-4981-B595-D3AC065A55FD}" type="pres">
      <dgm:prSet presAssocID="{885BCD52-39FA-4F78-8FC6-BB27CD235792}" presName="parTx" presStyleLbl="revTx" presStyleIdx="4" presStyleCnt="5">
        <dgm:presLayoutVars>
          <dgm:chMax val="0"/>
          <dgm:chPref val="0"/>
        </dgm:presLayoutVars>
      </dgm:prSet>
      <dgm:spPr/>
    </dgm:pt>
  </dgm:ptLst>
  <dgm:cxnLst>
    <dgm:cxn modelId="{9A5B9E26-9580-48A0-B460-662E231BFD70}" srcId="{6508FD6A-1996-449A-BD50-CC0462841F25}" destId="{87F225BD-0B70-4F4F-9A30-36D80D1EA712}" srcOrd="0" destOrd="0" parTransId="{BC00D576-E854-44B4-B428-E2FD773E18DC}" sibTransId="{AC97E012-D0A0-4A5C-963E-91B46D5525AB}"/>
    <dgm:cxn modelId="{FA097129-55E9-476F-9642-416D3DA35827}" srcId="{6508FD6A-1996-449A-BD50-CC0462841F25}" destId="{E72CB3AC-8A11-4CAB-BC5E-0D596A8DC185}" srcOrd="1" destOrd="0" parTransId="{B93CE55D-35BC-4B65-9B3E-E7E2A0F9617C}" sibTransId="{0D853717-2669-4740-8F0B-81D7F6E68BD8}"/>
    <dgm:cxn modelId="{6ECF3F2B-6C5C-4B94-80AF-BF8BA3CB14D2}" type="presOf" srcId="{6508FD6A-1996-449A-BD50-CC0462841F25}" destId="{A6922995-7878-4D30-82D7-38B6C01F680B}" srcOrd="0" destOrd="0" presId="urn:microsoft.com/office/officeart/2018/2/layout/IconVerticalSolidList"/>
    <dgm:cxn modelId="{92A14638-BCF2-4224-8BD8-7DDDF2A5F8FF}" type="presOf" srcId="{E72CB3AC-8A11-4CAB-BC5E-0D596A8DC185}" destId="{00021881-1009-4C38-8F31-E8B74CB41676}" srcOrd="0" destOrd="0" presId="urn:microsoft.com/office/officeart/2018/2/layout/IconVerticalSolidList"/>
    <dgm:cxn modelId="{9B414639-FA4F-41CF-B984-2E2056AE9AE7}" type="presOf" srcId="{8DCDD7A7-05D5-4BFE-B508-7126F10E99ED}" destId="{3397355A-C4B7-4CF1-BAFA-41E82E44090D}" srcOrd="0" destOrd="0" presId="urn:microsoft.com/office/officeart/2018/2/layout/IconVerticalSolidList"/>
    <dgm:cxn modelId="{64DE0557-54BC-4B25-ACAB-36AC99EECF80}" srcId="{6508FD6A-1996-449A-BD50-CC0462841F25}" destId="{885BCD52-39FA-4F78-8FC6-BB27CD235792}" srcOrd="4" destOrd="0" parTransId="{279F9C04-FE2F-48CB-96A1-42707C49A7BF}" sibTransId="{E339F420-5CC3-4D3F-B8E3-0B4B57E93A97}"/>
    <dgm:cxn modelId="{10152F57-70E9-4EB4-B119-4C507D5AAF64}" srcId="{6508FD6A-1996-449A-BD50-CC0462841F25}" destId="{7E33561A-FD0E-4199-A533-53BB2D32716B}" srcOrd="3" destOrd="0" parTransId="{EE8B7745-59A3-465A-B548-8D08C0E6F9DD}" sibTransId="{DBA137C4-1F02-4E2F-9ECD-0AFDCC6583A7}"/>
    <dgm:cxn modelId="{FA4F1B9E-02C0-42D1-BA77-FE9806EA9B8A}" type="presOf" srcId="{7E33561A-FD0E-4199-A533-53BB2D32716B}" destId="{B532CE9A-96A8-4603-9A66-E0026DEE8DAD}" srcOrd="0" destOrd="0" presId="urn:microsoft.com/office/officeart/2018/2/layout/IconVerticalSolidList"/>
    <dgm:cxn modelId="{041458A5-7105-4DE2-A493-F2DE8EA71F01}" type="presOf" srcId="{87F225BD-0B70-4F4F-9A30-36D80D1EA712}" destId="{33E39A23-5ABA-434D-ACC5-FA1026074CE5}" srcOrd="0" destOrd="0" presId="urn:microsoft.com/office/officeart/2018/2/layout/IconVerticalSolidList"/>
    <dgm:cxn modelId="{EA7FCFD9-13CF-4311-9872-3BA72BF69E69}" type="presOf" srcId="{885BCD52-39FA-4F78-8FC6-BB27CD235792}" destId="{5A6D37DA-5DC5-4981-B595-D3AC065A55FD}" srcOrd="0" destOrd="0" presId="urn:microsoft.com/office/officeart/2018/2/layout/IconVerticalSolidList"/>
    <dgm:cxn modelId="{6FEB64ED-8BCB-426A-BCC7-F2EDBA28817C}" srcId="{6508FD6A-1996-449A-BD50-CC0462841F25}" destId="{8DCDD7A7-05D5-4BFE-B508-7126F10E99ED}" srcOrd="2" destOrd="0" parTransId="{155BC6AA-6C0E-4E1C-8CCD-B7B60FA5521F}" sibTransId="{D1C4D401-26DF-4CDD-978F-559055EAC1A6}"/>
    <dgm:cxn modelId="{23E7693E-71D2-4190-94B7-A048A17A95F1}" type="presParOf" srcId="{A6922995-7878-4D30-82D7-38B6C01F680B}" destId="{8D6D7AB6-8FF6-4094-82FC-A44F58EB7169}" srcOrd="0" destOrd="0" presId="urn:microsoft.com/office/officeart/2018/2/layout/IconVerticalSolidList"/>
    <dgm:cxn modelId="{C112A3B2-1F90-4A01-86CC-A67F7A5B45E3}" type="presParOf" srcId="{8D6D7AB6-8FF6-4094-82FC-A44F58EB7169}" destId="{5301D2FE-B8CD-4B26-8B67-F1DA0BF25E4E}" srcOrd="0" destOrd="0" presId="urn:microsoft.com/office/officeart/2018/2/layout/IconVerticalSolidList"/>
    <dgm:cxn modelId="{A7E1BA13-C6D8-45B9-9934-409ED4088B24}" type="presParOf" srcId="{8D6D7AB6-8FF6-4094-82FC-A44F58EB7169}" destId="{95A56F06-9BDC-4293-B97E-E2B7A4A6A7E7}" srcOrd="1" destOrd="0" presId="urn:microsoft.com/office/officeart/2018/2/layout/IconVerticalSolidList"/>
    <dgm:cxn modelId="{C8B013B3-B389-49F7-8076-73A531D82F9D}" type="presParOf" srcId="{8D6D7AB6-8FF6-4094-82FC-A44F58EB7169}" destId="{E4DADEE7-B1F5-4D7A-80CC-EF030D85937D}" srcOrd="2" destOrd="0" presId="urn:microsoft.com/office/officeart/2018/2/layout/IconVerticalSolidList"/>
    <dgm:cxn modelId="{2ABCFD24-5B6F-42F7-9A3D-6164B14E8BD1}" type="presParOf" srcId="{8D6D7AB6-8FF6-4094-82FC-A44F58EB7169}" destId="{33E39A23-5ABA-434D-ACC5-FA1026074CE5}" srcOrd="3" destOrd="0" presId="urn:microsoft.com/office/officeart/2018/2/layout/IconVerticalSolidList"/>
    <dgm:cxn modelId="{5266514F-2480-44D3-BC83-45521C148B95}" type="presParOf" srcId="{A6922995-7878-4D30-82D7-38B6C01F680B}" destId="{2864CB9A-7A27-48A9-B025-DAB4F5C644F3}" srcOrd="1" destOrd="0" presId="urn:microsoft.com/office/officeart/2018/2/layout/IconVerticalSolidList"/>
    <dgm:cxn modelId="{738E1B05-7821-4AF2-8EA1-235F84A9738A}" type="presParOf" srcId="{A6922995-7878-4D30-82D7-38B6C01F680B}" destId="{1BAAB384-9C8A-4167-BCE3-946A83CDBBC2}" srcOrd="2" destOrd="0" presId="urn:microsoft.com/office/officeart/2018/2/layout/IconVerticalSolidList"/>
    <dgm:cxn modelId="{E2E96487-797D-4465-A2F7-A8E46580646E}" type="presParOf" srcId="{1BAAB384-9C8A-4167-BCE3-946A83CDBBC2}" destId="{03AF6E66-1383-492B-8D10-4B535CDDC4BF}" srcOrd="0" destOrd="0" presId="urn:microsoft.com/office/officeart/2018/2/layout/IconVerticalSolidList"/>
    <dgm:cxn modelId="{967F97FF-51DE-4043-82A0-DE4D3440A078}" type="presParOf" srcId="{1BAAB384-9C8A-4167-BCE3-946A83CDBBC2}" destId="{A967DB75-B379-45D8-AFCF-D89CE9787C23}" srcOrd="1" destOrd="0" presId="urn:microsoft.com/office/officeart/2018/2/layout/IconVerticalSolidList"/>
    <dgm:cxn modelId="{94652739-7585-4BE1-B5DC-7201C6725287}" type="presParOf" srcId="{1BAAB384-9C8A-4167-BCE3-946A83CDBBC2}" destId="{57637585-0021-4A2E-9F62-4B98F801A08B}" srcOrd="2" destOrd="0" presId="urn:microsoft.com/office/officeart/2018/2/layout/IconVerticalSolidList"/>
    <dgm:cxn modelId="{DD1946B9-DAB1-46DF-B6EC-79981D6C7462}" type="presParOf" srcId="{1BAAB384-9C8A-4167-BCE3-946A83CDBBC2}" destId="{00021881-1009-4C38-8F31-E8B74CB41676}" srcOrd="3" destOrd="0" presId="urn:microsoft.com/office/officeart/2018/2/layout/IconVerticalSolidList"/>
    <dgm:cxn modelId="{EF5BB201-FC35-4E94-902D-4998AEA01210}" type="presParOf" srcId="{A6922995-7878-4D30-82D7-38B6C01F680B}" destId="{8710F833-F561-47EF-8C0A-BF6142A89929}" srcOrd="3" destOrd="0" presId="urn:microsoft.com/office/officeart/2018/2/layout/IconVerticalSolidList"/>
    <dgm:cxn modelId="{878B79DA-A36B-49D4-8BBC-ABF202D9800B}" type="presParOf" srcId="{A6922995-7878-4D30-82D7-38B6C01F680B}" destId="{A7AEAA23-B1EB-40AD-8A62-550CCE62B878}" srcOrd="4" destOrd="0" presId="urn:microsoft.com/office/officeart/2018/2/layout/IconVerticalSolidList"/>
    <dgm:cxn modelId="{76E4102E-3932-4D8B-A70F-5D4388B3F34F}" type="presParOf" srcId="{A7AEAA23-B1EB-40AD-8A62-550CCE62B878}" destId="{0E033967-4422-4652-A4EB-FD44E5E5D9F5}" srcOrd="0" destOrd="0" presId="urn:microsoft.com/office/officeart/2018/2/layout/IconVerticalSolidList"/>
    <dgm:cxn modelId="{AE5B6C10-2FD0-4AA9-AB73-8530C72A776B}" type="presParOf" srcId="{A7AEAA23-B1EB-40AD-8A62-550CCE62B878}" destId="{63D5D986-E71C-4079-AEA4-5D8C46A633F3}" srcOrd="1" destOrd="0" presId="urn:microsoft.com/office/officeart/2018/2/layout/IconVerticalSolidList"/>
    <dgm:cxn modelId="{C068B1A1-82C4-4D3C-84E0-A87E41B11F65}" type="presParOf" srcId="{A7AEAA23-B1EB-40AD-8A62-550CCE62B878}" destId="{CB17CE36-9F25-4556-BBC1-2DBA5424C44F}" srcOrd="2" destOrd="0" presId="urn:microsoft.com/office/officeart/2018/2/layout/IconVerticalSolidList"/>
    <dgm:cxn modelId="{B1B2FA79-C5F9-4100-BEB8-9ABBE406EBAA}" type="presParOf" srcId="{A7AEAA23-B1EB-40AD-8A62-550CCE62B878}" destId="{3397355A-C4B7-4CF1-BAFA-41E82E44090D}" srcOrd="3" destOrd="0" presId="urn:microsoft.com/office/officeart/2018/2/layout/IconVerticalSolidList"/>
    <dgm:cxn modelId="{C35BCCB0-CE69-4B39-9B1F-EADEFC125DBF}" type="presParOf" srcId="{A6922995-7878-4D30-82D7-38B6C01F680B}" destId="{E2D64EEB-CE5A-4143-A0FF-7170217A5B8B}" srcOrd="5" destOrd="0" presId="urn:microsoft.com/office/officeart/2018/2/layout/IconVerticalSolidList"/>
    <dgm:cxn modelId="{41BA9E8D-FBA8-4F94-8EF6-5A0CC03721B3}" type="presParOf" srcId="{A6922995-7878-4D30-82D7-38B6C01F680B}" destId="{6B04558C-6CCA-4876-BF54-480925A33282}" srcOrd="6" destOrd="0" presId="urn:microsoft.com/office/officeart/2018/2/layout/IconVerticalSolidList"/>
    <dgm:cxn modelId="{79016233-9073-4D41-A738-1B839F3BF722}" type="presParOf" srcId="{6B04558C-6CCA-4876-BF54-480925A33282}" destId="{465CFEF1-A81D-40E0-9D83-3B58ED3E5A3F}" srcOrd="0" destOrd="0" presId="urn:microsoft.com/office/officeart/2018/2/layout/IconVerticalSolidList"/>
    <dgm:cxn modelId="{DC4A982F-9545-44C2-8362-CA1161ECCD36}" type="presParOf" srcId="{6B04558C-6CCA-4876-BF54-480925A33282}" destId="{312C935E-8474-4EA1-B9B2-C32C321E6A5E}" srcOrd="1" destOrd="0" presId="urn:microsoft.com/office/officeart/2018/2/layout/IconVerticalSolidList"/>
    <dgm:cxn modelId="{AB9C5D4C-A2B2-4FDB-A0A7-1B9883777860}" type="presParOf" srcId="{6B04558C-6CCA-4876-BF54-480925A33282}" destId="{2CDEE320-A9CC-4758-821A-D9960B7A7A7F}" srcOrd="2" destOrd="0" presId="urn:microsoft.com/office/officeart/2018/2/layout/IconVerticalSolidList"/>
    <dgm:cxn modelId="{55D51BCB-F97E-4A34-87F1-D5A805074D6D}" type="presParOf" srcId="{6B04558C-6CCA-4876-BF54-480925A33282}" destId="{B532CE9A-96A8-4603-9A66-E0026DEE8DAD}" srcOrd="3" destOrd="0" presId="urn:microsoft.com/office/officeart/2018/2/layout/IconVerticalSolidList"/>
    <dgm:cxn modelId="{5A875641-B435-4181-8B47-B3F77BD1C3D3}" type="presParOf" srcId="{A6922995-7878-4D30-82D7-38B6C01F680B}" destId="{38433C9A-F577-4EAF-B144-02238BEE0AD6}" srcOrd="7" destOrd="0" presId="urn:microsoft.com/office/officeart/2018/2/layout/IconVerticalSolidList"/>
    <dgm:cxn modelId="{87BF31D9-803A-45C5-A035-47CF77AD9C60}" type="presParOf" srcId="{A6922995-7878-4D30-82D7-38B6C01F680B}" destId="{CBFC0888-9F8F-4B56-840D-EFF792372E5B}" srcOrd="8" destOrd="0" presId="urn:microsoft.com/office/officeart/2018/2/layout/IconVerticalSolidList"/>
    <dgm:cxn modelId="{882198B5-8A34-4A44-A3D9-34FE278A76F5}" type="presParOf" srcId="{CBFC0888-9F8F-4B56-840D-EFF792372E5B}" destId="{CFEB4437-3AAF-4DCD-AAE2-AA5F04A7A9F3}" srcOrd="0" destOrd="0" presId="urn:microsoft.com/office/officeart/2018/2/layout/IconVerticalSolidList"/>
    <dgm:cxn modelId="{12974257-127B-48D7-AAED-6C859D418D35}" type="presParOf" srcId="{CBFC0888-9F8F-4B56-840D-EFF792372E5B}" destId="{D1C2FB53-9D94-47CB-9B67-6BFC71EFD693}" srcOrd="1" destOrd="0" presId="urn:microsoft.com/office/officeart/2018/2/layout/IconVerticalSolidList"/>
    <dgm:cxn modelId="{A7243E6D-77B5-4311-9E6F-9CEB9215D8F4}" type="presParOf" srcId="{CBFC0888-9F8F-4B56-840D-EFF792372E5B}" destId="{CFE83F33-CE90-428D-970C-BBB009921761}" srcOrd="2" destOrd="0" presId="urn:microsoft.com/office/officeart/2018/2/layout/IconVerticalSolidList"/>
    <dgm:cxn modelId="{C2B31D54-6FBD-400B-9A7E-50E55DB1A4F1}" type="presParOf" srcId="{CBFC0888-9F8F-4B56-840D-EFF792372E5B}" destId="{5A6D37DA-5DC5-4981-B595-D3AC065A55FD}" srcOrd="3" destOrd="0" presId="urn:microsoft.com/office/officeart/2018/2/layout/IconVerticalSoli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FA8BC0-C97F-4BDC-91CC-0BCB11BC85D8}">
      <dsp:nvSpPr>
        <dsp:cNvPr id="0" name=""/>
        <dsp:cNvSpPr/>
      </dsp:nvSpPr>
      <dsp:spPr>
        <a:xfrm>
          <a:off x="0" y="979"/>
          <a:ext cx="8665827" cy="1117972"/>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0" i="0" kern="1200" baseline="0" dirty="0"/>
            <a:t>Improve Municipal Vulnerability Index to be an index in addition to being an indicators tool so that it can be used to prioritize infrastructure investments across the state based on relative vulnerability. </a:t>
          </a:r>
          <a:endParaRPr lang="en-US" sz="1800" kern="1200" dirty="0"/>
        </a:p>
      </dsp:txBody>
      <dsp:txXfrm>
        <a:off x="54575" y="55554"/>
        <a:ext cx="8556677" cy="1008822"/>
      </dsp:txXfrm>
    </dsp:sp>
    <dsp:sp modelId="{E5AA66AE-5299-45EC-806C-679C2581788E}">
      <dsp:nvSpPr>
        <dsp:cNvPr id="0" name=""/>
        <dsp:cNvSpPr/>
      </dsp:nvSpPr>
      <dsp:spPr>
        <a:xfrm>
          <a:off x="0" y="1131439"/>
          <a:ext cx="8665827" cy="1117972"/>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0" i="0" kern="1200" baseline="0" dirty="0"/>
            <a:t>Infrastructure providers, working with stakeholders including regulatory agencies as appropriate, should assess vulnerabilities, adopt cost-benefit analysis methodologies, prioritize investments, and develop metrics and targets to measure progress.</a:t>
          </a:r>
          <a:endParaRPr lang="en-US" sz="1800" kern="1200" dirty="0"/>
        </a:p>
      </dsp:txBody>
      <dsp:txXfrm>
        <a:off x="54575" y="1186014"/>
        <a:ext cx="8556677" cy="1008822"/>
      </dsp:txXfrm>
    </dsp:sp>
    <dsp:sp modelId="{A34716F8-F052-4DC5-A6F1-106AC6D13E62}">
      <dsp:nvSpPr>
        <dsp:cNvPr id="0" name=""/>
        <dsp:cNvSpPr/>
      </dsp:nvSpPr>
      <dsp:spPr>
        <a:xfrm>
          <a:off x="0" y="2261899"/>
          <a:ext cx="8665827" cy="1117972"/>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0" i="0" kern="1200" baseline="0" dirty="0"/>
            <a:t>Replace aging electric and communication infrastructure with the most appropriate resilient alternative when cost effective. </a:t>
          </a:r>
          <a:endParaRPr lang="en-US" sz="1800" kern="1200" dirty="0"/>
        </a:p>
      </dsp:txBody>
      <dsp:txXfrm>
        <a:off x="54575" y="2316474"/>
        <a:ext cx="8556677" cy="1008822"/>
      </dsp:txXfrm>
    </dsp:sp>
    <dsp:sp modelId="{D1A371F4-5AD5-480E-B5B0-4334F6964641}">
      <dsp:nvSpPr>
        <dsp:cNvPr id="0" name=""/>
        <dsp:cNvSpPr/>
      </dsp:nvSpPr>
      <dsp:spPr>
        <a:xfrm>
          <a:off x="0" y="3392359"/>
          <a:ext cx="8665827" cy="1117972"/>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0" i="0" kern="1200" baseline="0" dirty="0"/>
            <a:t>In the absence of and/or in addition to dedicated federal funding, create a dedicated transportation flood resilience funding program to proactively address identified transportation risks and vulnerabilities. </a:t>
          </a:r>
          <a:endParaRPr lang="en-US" sz="1800" kern="1200" dirty="0"/>
        </a:p>
      </dsp:txBody>
      <dsp:txXfrm>
        <a:off x="54575" y="3446934"/>
        <a:ext cx="8556677" cy="1008822"/>
      </dsp:txXfrm>
    </dsp:sp>
    <dsp:sp modelId="{DBC55DB0-38FD-4FF4-8240-67E55D86D658}">
      <dsp:nvSpPr>
        <dsp:cNvPr id="0" name=""/>
        <dsp:cNvSpPr/>
      </dsp:nvSpPr>
      <dsp:spPr>
        <a:xfrm>
          <a:off x="0" y="4522820"/>
          <a:ext cx="8665827" cy="1117972"/>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0" i="0" kern="1200" baseline="0"/>
            <a:t>Provide a sustainable funding source for addressing drinking water, stormwater, and wastewater infrastructure vulnerabilities identified and prioritized through asset management plan and vulnerability assessments development.    </a:t>
          </a:r>
          <a:endParaRPr lang="en-US" sz="1800" kern="1200" dirty="0"/>
        </a:p>
      </dsp:txBody>
      <dsp:txXfrm>
        <a:off x="54575" y="4577395"/>
        <a:ext cx="8556677" cy="100882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01D2FE-B8CD-4B26-8B67-F1DA0BF25E4E}">
      <dsp:nvSpPr>
        <dsp:cNvPr id="0" name=""/>
        <dsp:cNvSpPr/>
      </dsp:nvSpPr>
      <dsp:spPr>
        <a:xfrm>
          <a:off x="0" y="4345"/>
          <a:ext cx="8923463" cy="92548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5A56F06-9BDC-4293-B97E-E2B7A4A6A7E7}">
      <dsp:nvSpPr>
        <dsp:cNvPr id="0" name=""/>
        <dsp:cNvSpPr/>
      </dsp:nvSpPr>
      <dsp:spPr>
        <a:xfrm>
          <a:off x="279959" y="212579"/>
          <a:ext cx="509016" cy="50901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3E39A23-5ABA-434D-ACC5-FA1026074CE5}">
      <dsp:nvSpPr>
        <dsp:cNvPr id="0" name=""/>
        <dsp:cNvSpPr/>
      </dsp:nvSpPr>
      <dsp:spPr>
        <a:xfrm>
          <a:off x="1068935" y="4345"/>
          <a:ext cx="7854527" cy="9254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947" tIns="97947" rIns="97947" bIns="97947" numCol="1" spcCol="1270" anchor="ctr" anchorCtr="0">
          <a:noAutofit/>
        </a:bodyPr>
        <a:lstStyle/>
        <a:p>
          <a:pPr marL="0" lvl="0" indent="0" algn="l" defTabSz="666750">
            <a:lnSpc>
              <a:spcPct val="100000"/>
            </a:lnSpc>
            <a:spcBef>
              <a:spcPct val="0"/>
            </a:spcBef>
            <a:spcAft>
              <a:spcPct val="35000"/>
            </a:spcAft>
            <a:buNone/>
          </a:pPr>
          <a:r>
            <a:rPr lang="en-US" sz="1500" kern="1200" dirty="0"/>
            <a:t>Provide funding for resilience equipment, supplies, and services that help reduce the health impact of climate-related hazards for income-qualifying households needing extra assistance. </a:t>
          </a:r>
        </a:p>
      </dsp:txBody>
      <dsp:txXfrm>
        <a:off x="1068935" y="4345"/>
        <a:ext cx="7854527" cy="925485"/>
      </dsp:txXfrm>
    </dsp:sp>
    <dsp:sp modelId="{03AF6E66-1383-492B-8D10-4B535CDDC4BF}">
      <dsp:nvSpPr>
        <dsp:cNvPr id="0" name=""/>
        <dsp:cNvSpPr/>
      </dsp:nvSpPr>
      <dsp:spPr>
        <a:xfrm>
          <a:off x="0" y="1161201"/>
          <a:ext cx="8923463" cy="92548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967DB75-B379-45D8-AFCF-D89CE9787C23}">
      <dsp:nvSpPr>
        <dsp:cNvPr id="0" name=""/>
        <dsp:cNvSpPr/>
      </dsp:nvSpPr>
      <dsp:spPr>
        <a:xfrm>
          <a:off x="279959" y="1369435"/>
          <a:ext cx="509016" cy="50901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0021881-1009-4C38-8F31-E8B74CB41676}">
      <dsp:nvSpPr>
        <dsp:cNvPr id="0" name=""/>
        <dsp:cNvSpPr/>
      </dsp:nvSpPr>
      <dsp:spPr>
        <a:xfrm>
          <a:off x="1068935" y="1161201"/>
          <a:ext cx="7854527" cy="9254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947" tIns="97947" rIns="97947" bIns="97947" numCol="1" spcCol="1270" anchor="ctr" anchorCtr="0">
          <a:noAutofit/>
        </a:bodyPr>
        <a:lstStyle/>
        <a:p>
          <a:pPr marL="0" lvl="0" indent="0" algn="l" defTabSz="666750">
            <a:lnSpc>
              <a:spcPct val="100000"/>
            </a:lnSpc>
            <a:spcBef>
              <a:spcPct val="0"/>
            </a:spcBef>
            <a:spcAft>
              <a:spcPct val="35000"/>
            </a:spcAft>
            <a:buNone/>
          </a:pPr>
          <a:r>
            <a:rPr lang="en-US" sz="1500" kern="1200" dirty="0"/>
            <a:t>Increase funding for state-contracted community mental health services, to provide funded partners with more capacity to address anxiety, depression, distress, and trauma caused by climate change and climate-related disasters.</a:t>
          </a:r>
        </a:p>
      </dsp:txBody>
      <dsp:txXfrm>
        <a:off x="1068935" y="1161201"/>
        <a:ext cx="7854527" cy="925485"/>
      </dsp:txXfrm>
    </dsp:sp>
    <dsp:sp modelId="{0E033967-4422-4652-A4EB-FD44E5E5D9F5}">
      <dsp:nvSpPr>
        <dsp:cNvPr id="0" name=""/>
        <dsp:cNvSpPr/>
      </dsp:nvSpPr>
      <dsp:spPr>
        <a:xfrm>
          <a:off x="0" y="2318058"/>
          <a:ext cx="8923463" cy="92548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3D5D986-E71C-4079-AEA4-5D8C46A633F3}">
      <dsp:nvSpPr>
        <dsp:cNvPr id="0" name=""/>
        <dsp:cNvSpPr/>
      </dsp:nvSpPr>
      <dsp:spPr>
        <a:xfrm>
          <a:off x="279959" y="2526292"/>
          <a:ext cx="509016" cy="50901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397355A-C4B7-4CF1-BAFA-41E82E44090D}">
      <dsp:nvSpPr>
        <dsp:cNvPr id="0" name=""/>
        <dsp:cNvSpPr/>
      </dsp:nvSpPr>
      <dsp:spPr>
        <a:xfrm>
          <a:off x="1068935" y="2318058"/>
          <a:ext cx="7854527" cy="9254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947" tIns="97947" rIns="97947" bIns="97947" numCol="1" spcCol="1270" anchor="ctr" anchorCtr="0">
          <a:noAutofit/>
        </a:bodyPr>
        <a:lstStyle/>
        <a:p>
          <a:pPr marL="0" lvl="0" indent="0" algn="l" defTabSz="666750">
            <a:lnSpc>
              <a:spcPct val="100000"/>
            </a:lnSpc>
            <a:spcBef>
              <a:spcPct val="0"/>
            </a:spcBef>
            <a:spcAft>
              <a:spcPct val="35000"/>
            </a:spcAft>
            <a:buNone/>
          </a:pPr>
          <a:r>
            <a:rPr lang="en-US" sz="1500" kern="1200"/>
            <a:t>Provide funding and technical assistance to municipalities and local organizations to reduce health impacts of climate change for the disproportionately affected populations they serve, through preparedness, facility adaptation, and support for individuals and households.</a:t>
          </a:r>
        </a:p>
      </dsp:txBody>
      <dsp:txXfrm>
        <a:off x="1068935" y="2318058"/>
        <a:ext cx="7854527" cy="925485"/>
      </dsp:txXfrm>
    </dsp:sp>
    <dsp:sp modelId="{465CFEF1-A81D-40E0-9D83-3B58ED3E5A3F}">
      <dsp:nvSpPr>
        <dsp:cNvPr id="0" name=""/>
        <dsp:cNvSpPr/>
      </dsp:nvSpPr>
      <dsp:spPr>
        <a:xfrm>
          <a:off x="0" y="3474914"/>
          <a:ext cx="8923463" cy="92548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12C935E-8474-4EA1-B9B2-C32C321E6A5E}">
      <dsp:nvSpPr>
        <dsp:cNvPr id="0" name=""/>
        <dsp:cNvSpPr/>
      </dsp:nvSpPr>
      <dsp:spPr>
        <a:xfrm>
          <a:off x="279959" y="3683149"/>
          <a:ext cx="509016" cy="50901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532CE9A-96A8-4603-9A66-E0026DEE8DAD}">
      <dsp:nvSpPr>
        <dsp:cNvPr id="0" name=""/>
        <dsp:cNvSpPr/>
      </dsp:nvSpPr>
      <dsp:spPr>
        <a:xfrm>
          <a:off x="1068935" y="3474914"/>
          <a:ext cx="7854527" cy="9254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947" tIns="97947" rIns="97947" bIns="97947" numCol="1" spcCol="1270" anchor="ctr" anchorCtr="0">
          <a:noAutofit/>
        </a:bodyPr>
        <a:lstStyle/>
        <a:p>
          <a:pPr marL="0" lvl="0" indent="0" algn="l" defTabSz="666750">
            <a:lnSpc>
              <a:spcPct val="100000"/>
            </a:lnSpc>
            <a:spcBef>
              <a:spcPct val="0"/>
            </a:spcBef>
            <a:spcAft>
              <a:spcPct val="35000"/>
            </a:spcAft>
            <a:buNone/>
          </a:pPr>
          <a:r>
            <a:rPr lang="en-US" sz="1500" kern="1200"/>
            <a:t>Explore and implement strategies to enhance local emergency preparedness, response, and recovery capacity (e.g., expand funding and authority of RPCs and/or county government; increase direct state funding, training, and technical assistance to municipalities).</a:t>
          </a:r>
        </a:p>
      </dsp:txBody>
      <dsp:txXfrm>
        <a:off x="1068935" y="3474914"/>
        <a:ext cx="7854527" cy="925485"/>
      </dsp:txXfrm>
    </dsp:sp>
    <dsp:sp modelId="{CFEB4437-3AAF-4DCD-AAE2-AA5F04A7A9F3}">
      <dsp:nvSpPr>
        <dsp:cNvPr id="0" name=""/>
        <dsp:cNvSpPr/>
      </dsp:nvSpPr>
      <dsp:spPr>
        <a:xfrm>
          <a:off x="0" y="4631771"/>
          <a:ext cx="8923463" cy="92548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1C2FB53-9D94-47CB-9B67-6BFC71EFD693}">
      <dsp:nvSpPr>
        <dsp:cNvPr id="0" name=""/>
        <dsp:cNvSpPr/>
      </dsp:nvSpPr>
      <dsp:spPr>
        <a:xfrm>
          <a:off x="279959" y="4840005"/>
          <a:ext cx="509016" cy="509016"/>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A6D37DA-5DC5-4981-B595-D3AC065A55FD}">
      <dsp:nvSpPr>
        <dsp:cNvPr id="0" name=""/>
        <dsp:cNvSpPr/>
      </dsp:nvSpPr>
      <dsp:spPr>
        <a:xfrm>
          <a:off x="1068935" y="4631771"/>
          <a:ext cx="7854527" cy="9254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947" tIns="97947" rIns="97947" bIns="97947" numCol="1" spcCol="1270" anchor="ctr" anchorCtr="0">
          <a:noAutofit/>
        </a:bodyPr>
        <a:lstStyle/>
        <a:p>
          <a:pPr marL="0" lvl="0" indent="0" algn="l" defTabSz="666750">
            <a:lnSpc>
              <a:spcPct val="100000"/>
            </a:lnSpc>
            <a:spcBef>
              <a:spcPct val="0"/>
            </a:spcBef>
            <a:spcAft>
              <a:spcPct val="35000"/>
            </a:spcAft>
            <a:buNone/>
          </a:pPr>
          <a:r>
            <a:rPr lang="en-US" sz="1500" kern="1200" dirty="0"/>
            <a:t>Provide funding and technical assistance to local partners to develop community resilience hubs that can serve as places for learning, collaboration, resource access, and refuge in response to climate-related hazards and other community needs.</a:t>
          </a:r>
        </a:p>
      </dsp:txBody>
      <dsp:txXfrm>
        <a:off x="1068935" y="4631771"/>
        <a:ext cx="7854527" cy="92548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09C216-285D-463A-A57B-C3F18D7D63FC}" type="datetimeFigureOut">
              <a:rPr lang="en-US" smtClean="0"/>
              <a:t>12/9/2024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3B0768-1827-4BDD-9350-760C68F9F09B}" type="slidenum">
              <a:rPr lang="en-US" smtClean="0"/>
              <a:t>‹#›</a:t>
            </a:fld>
            <a:endParaRPr lang="en-US"/>
          </a:p>
        </p:txBody>
      </p:sp>
    </p:spTree>
    <p:extLst>
      <p:ext uri="{BB962C8B-B14F-4D97-AF65-F5344CB8AC3E}">
        <p14:creationId xmlns:p14="http://schemas.microsoft.com/office/powerpoint/2010/main" val="39764212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0CAC6092-7E38-460D-8AA8-020FE251C219}" type="slidenum">
              <a:t>2</a:t>
            </a:fld>
            <a:endParaRPr lang="en-US"/>
          </a:p>
        </p:txBody>
      </p:sp>
    </p:spTree>
    <p:extLst>
      <p:ext uri="{BB962C8B-B14F-4D97-AF65-F5344CB8AC3E}">
        <p14:creationId xmlns:p14="http://schemas.microsoft.com/office/powerpoint/2010/main" val="28111706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300056-D445-467F-444A-EC3F9D1176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4D5A1B-103B-B3A9-63BA-CD2B5932978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5F5D1CC-86FE-170D-3495-070B0EA346C0}"/>
              </a:ext>
            </a:extLst>
          </p:cNvPr>
          <p:cNvSpPr>
            <a:spLocks noGrp="1"/>
          </p:cNvSpPr>
          <p:nvPr>
            <p:ph type="body" idx="1"/>
          </p:nvPr>
        </p:nvSpPr>
        <p:spPr/>
        <p:txBody>
          <a:bodyPr/>
          <a:lstStyle/>
          <a:p>
            <a:r>
              <a:rPr lang="en-US" dirty="0">
                <a:ea typeface="Calibri"/>
                <a:cs typeface="Calibri"/>
              </a:rPr>
              <a:t>PW 14</a:t>
            </a:r>
          </a:p>
          <a:p>
            <a:pPr marL="171450" indent="-171450">
              <a:buFontTx/>
              <a:buChar char="-"/>
            </a:pPr>
            <a:r>
              <a:rPr lang="en-US" dirty="0">
                <a:ea typeface="Calibri"/>
                <a:cs typeface="Calibri"/>
              </a:rPr>
              <a:t>Had 4  Strategies (14a-d) and now has 3 ; 14a and 14b have been combined and 14c and 14d have 5 combined actions.  </a:t>
            </a:r>
          </a:p>
          <a:p>
            <a:pPr marL="171450" indent="-171450">
              <a:buFontTx/>
              <a:buChar char="-"/>
            </a:pPr>
            <a:r>
              <a:rPr lang="en-US" dirty="0">
                <a:ea typeface="Calibri"/>
                <a:cs typeface="Calibri"/>
              </a:rPr>
              <a:t>Had 9 actions and now has 12; New actions for business support and coordination around recovery, resilience and funding; new actions to better integrate hazard mitigation and resilience planning into existing municipal planning processes.  Actions around recovery and funding more relevant to recent events and evolution of funding programs. </a:t>
            </a:r>
          </a:p>
          <a:p>
            <a:pPr marL="171450" indent="-171450">
              <a:buFontTx/>
              <a:buChar char="-"/>
            </a:pPr>
            <a:r>
              <a:rPr lang="en-US" dirty="0">
                <a:ea typeface="Calibri"/>
                <a:cs typeface="Calibri"/>
              </a:rPr>
              <a:t>Actions under 14d propose better identification of best practices in stakeholder identification and engagement.  Action to support RPCs capacity and funding  relate to improving capacity for training local communities on stakeholder participation.  e.g. staff from the CCRPC are providing this support to the Essex Junction Communications Director on how to engage and support stakeholder participation in municipal planning and implementation.  This could be institutionalized at all the RPCs. </a:t>
            </a:r>
          </a:p>
          <a:p>
            <a:pPr marL="0" indent="0">
              <a:buFontTx/>
              <a:buNone/>
            </a:pPr>
            <a:r>
              <a:rPr lang="en-US" dirty="0">
                <a:ea typeface="Calibri"/>
                <a:cs typeface="Calibri"/>
              </a:rPr>
              <a:t>PW 15</a:t>
            </a:r>
          </a:p>
          <a:p>
            <a:pPr marL="171450" indent="-171450">
              <a:buFontTx/>
              <a:buChar char="-"/>
            </a:pPr>
            <a:r>
              <a:rPr lang="en-US" dirty="0">
                <a:ea typeface="Calibri"/>
                <a:cs typeface="Calibri"/>
              </a:rPr>
              <a:t>Had 4 Strategies and now has 2 ; Overlap in existing strategies; 2 remaining were reframed – one to include actions related to Planning and Assessments and one to include actions related to implementation. </a:t>
            </a:r>
          </a:p>
          <a:p>
            <a:pPr marL="171450" indent="-171450">
              <a:buFontTx/>
              <a:buChar char="-"/>
            </a:pPr>
            <a:r>
              <a:rPr lang="en-US" dirty="0">
                <a:ea typeface="Calibri"/>
                <a:cs typeface="Calibri"/>
              </a:rPr>
              <a:t>Had 34 actions and now has 16; Removed 7 because they were complete, being implemented, or were no longer considered as resilience actions (being covered in other Subcommittees) and more than a dozen w/ww actions were combined into 6 or 7 actions. Further refining, eliminating should be considered. </a:t>
            </a:r>
          </a:p>
          <a:p>
            <a:pPr marL="171450" indent="-171450">
              <a:buFontTx/>
              <a:buChar char="-"/>
            </a:pPr>
            <a:r>
              <a:rPr lang="en-US" dirty="0">
                <a:ea typeface="Calibri"/>
                <a:cs typeface="Calibri"/>
              </a:rPr>
              <a:t>Actions relate to….how they address stakeholder input….</a:t>
            </a:r>
            <a:r>
              <a:rPr lang="en-US" dirty="0" err="1">
                <a:ea typeface="Calibri"/>
                <a:cs typeface="Calibri"/>
              </a:rPr>
              <a:t>etc</a:t>
            </a:r>
            <a:r>
              <a:rPr lang="en-US" dirty="0">
                <a:ea typeface="Calibri"/>
                <a:cs typeface="Calibri"/>
              </a:rPr>
              <a:t> [Note anything worthy of calling out] Modifications included identifying an actor, adding specificity and clarity, </a:t>
            </a:r>
          </a:p>
          <a:p>
            <a:pPr marL="0" indent="0">
              <a:buFontTx/>
              <a:buNone/>
            </a:pPr>
            <a:r>
              <a:rPr lang="en-US" dirty="0">
                <a:ea typeface="Calibri"/>
                <a:cs typeface="Calibri"/>
              </a:rPr>
              <a:t>PW 16</a:t>
            </a:r>
          </a:p>
          <a:p>
            <a:pPr marL="171450" indent="-171450">
              <a:buFontTx/>
              <a:buChar char="-"/>
            </a:pPr>
            <a:r>
              <a:rPr lang="en-US" dirty="0">
                <a:ea typeface="Calibri"/>
                <a:cs typeface="Calibri"/>
              </a:rPr>
              <a:t>Had 2 strategies.  It was agreed that the CSM SC would take the lead on Pathway 16 and RRA SC would assist as necessary.</a:t>
            </a:r>
          </a:p>
          <a:p>
            <a:pPr marL="171450" indent="-171450">
              <a:buFontTx/>
              <a:buChar char="-"/>
            </a:pPr>
            <a:r>
              <a:rPr lang="en-US" dirty="0">
                <a:ea typeface="Calibri"/>
                <a:cs typeface="Calibri"/>
              </a:rPr>
              <a:t>Had 18 actions.  Actions related to public education and community support for weatherization and electrification are included in actions under 14a/b in building capacity and providing funding for RPCs to assist community energy committees, planning commissions and councils/select boards promote and extend programs.  Some actions might be covered under pathway 15 (water and wastewater audits) and with CSM mitigation on weatherization, etc.  The CCP TG also has addressed RBES and CBES under Pathway 18.</a:t>
            </a:r>
          </a:p>
          <a:p>
            <a:pPr marL="171450" indent="-171450">
              <a:buFontTx/>
              <a:buChar char="-"/>
            </a:pPr>
            <a:r>
              <a:rPr lang="en-US" dirty="0">
                <a:ea typeface="Calibri"/>
                <a:cs typeface="Calibri"/>
              </a:rPr>
              <a:t>The actions under Pathway 15, as supported by the RRA SC does need more refinement, mainly specificity about how weatherization and electrification efforts can be supported at the local level.  Concerns were raised by community energy committee members at the RPC-facilitated stakeholder meetings about lack of support and need to more active.  This could be better elaborated under Strategies 14a and 14b.  It is implied now, but could be better outlined.  </a:t>
            </a:r>
          </a:p>
          <a:p>
            <a:pPr marL="0" indent="0">
              <a:buFontTx/>
              <a:buNone/>
            </a:pPr>
            <a:endParaRPr lang="en-US" dirty="0">
              <a:ea typeface="Calibri"/>
              <a:cs typeface="Calibri"/>
            </a:endParaRPr>
          </a:p>
          <a:p>
            <a:pPr marL="171450" indent="-171450">
              <a:buFontTx/>
              <a:buChar char="-"/>
            </a:pPr>
            <a:endParaRPr lang="en-US" dirty="0">
              <a:ea typeface="Calibri"/>
              <a:cs typeface="Calibri"/>
            </a:endParaRPr>
          </a:p>
        </p:txBody>
      </p:sp>
      <p:sp>
        <p:nvSpPr>
          <p:cNvPr id="4" name="Slide Number Placeholder 3">
            <a:extLst>
              <a:ext uri="{FF2B5EF4-FFF2-40B4-BE49-F238E27FC236}">
                <a16:creationId xmlns:a16="http://schemas.microsoft.com/office/drawing/2014/main" id="{6799AB19-8832-9FD7-9EBF-F4E3227AB532}"/>
              </a:ext>
            </a:extLst>
          </p:cNvPr>
          <p:cNvSpPr>
            <a:spLocks noGrp="1"/>
          </p:cNvSpPr>
          <p:nvPr>
            <p:ph type="sldNum" sz="quarter" idx="5"/>
          </p:nvPr>
        </p:nvSpPr>
        <p:spPr/>
        <p:txBody>
          <a:bodyPr/>
          <a:lstStyle/>
          <a:p>
            <a:fld id="{0CAC6092-7E38-460D-8AA8-020FE251C219}" type="slidenum">
              <a:t>3</a:t>
            </a:fld>
            <a:endParaRPr lang="en-US"/>
          </a:p>
        </p:txBody>
      </p:sp>
    </p:spTree>
    <p:extLst>
      <p:ext uri="{BB962C8B-B14F-4D97-AF65-F5344CB8AC3E}">
        <p14:creationId xmlns:p14="http://schemas.microsoft.com/office/powerpoint/2010/main" val="7016953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B70E07-F82F-F16F-986D-3DCB973DA8B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BC0C32-48E7-8C1E-67F5-57DC663922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1769D5-92E8-4DE9-9EA4-112FFA31F5D5}"/>
              </a:ext>
            </a:extLst>
          </p:cNvPr>
          <p:cNvSpPr>
            <a:spLocks noGrp="1"/>
          </p:cNvSpPr>
          <p:nvPr>
            <p:ph type="body" idx="1"/>
          </p:nvPr>
        </p:nvSpPr>
        <p:spPr/>
        <p:txBody>
          <a:bodyPr/>
          <a:lstStyle/>
          <a:p>
            <a:r>
              <a:rPr lang="en-US" dirty="0">
                <a:ea typeface="Calibri"/>
                <a:cs typeface="Calibri"/>
              </a:rPr>
              <a:t>PW 17 </a:t>
            </a:r>
          </a:p>
          <a:p>
            <a:r>
              <a:rPr lang="en-US" dirty="0">
                <a:ea typeface="Calibri"/>
                <a:cs typeface="Calibri"/>
              </a:rPr>
              <a:t>- Some existing actions will remain; some were revised; some were absorbed into PW 14 and 15 and others will be addressed in Compact Settlement [Accurate Statement ??????]</a:t>
            </a:r>
          </a:p>
          <a:p>
            <a:r>
              <a:rPr lang="en-US" dirty="0">
                <a:ea typeface="Calibri"/>
                <a:cs typeface="Calibri"/>
              </a:rPr>
              <a:t>PW 18</a:t>
            </a:r>
          </a:p>
          <a:p>
            <a:pPr marL="171450" indent="-171450">
              <a:buFontTx/>
              <a:buChar char="-"/>
            </a:pPr>
            <a:r>
              <a:rPr lang="en-US" dirty="0">
                <a:ea typeface="Calibri"/>
                <a:cs typeface="Calibri"/>
              </a:rPr>
              <a:t>Had </a:t>
            </a:r>
            <a:r>
              <a:rPr lang="en-US">
                <a:ea typeface="Calibri"/>
                <a:cs typeface="Calibri"/>
              </a:rPr>
              <a:t>3 </a:t>
            </a:r>
            <a:r>
              <a:rPr lang="en-US" dirty="0">
                <a:ea typeface="Calibri"/>
                <a:cs typeface="Calibri"/>
              </a:rPr>
              <a:t>Strategies and now has</a:t>
            </a:r>
            <a:r>
              <a:rPr lang="en-US">
                <a:ea typeface="Calibri"/>
                <a:cs typeface="Calibri"/>
              </a:rPr>
              <a:t> 3</a:t>
            </a:r>
            <a:r>
              <a:rPr lang="en-US" dirty="0">
                <a:ea typeface="Calibri"/>
                <a:cs typeface="Calibri"/>
              </a:rPr>
              <a:t>; </a:t>
            </a:r>
          </a:p>
          <a:p>
            <a:pPr marL="171450" indent="-171450">
              <a:buFontTx/>
              <a:buChar char="-"/>
            </a:pPr>
            <a:r>
              <a:rPr lang="en-US" dirty="0">
                <a:ea typeface="Calibri"/>
                <a:cs typeface="Calibri"/>
              </a:rPr>
              <a:t>Had </a:t>
            </a:r>
            <a:r>
              <a:rPr lang="en-US">
                <a:ea typeface="Calibri"/>
                <a:cs typeface="Calibri"/>
              </a:rPr>
              <a:t>10 </a:t>
            </a:r>
            <a:r>
              <a:rPr lang="en-US" dirty="0">
                <a:ea typeface="Calibri"/>
                <a:cs typeface="Calibri"/>
              </a:rPr>
              <a:t>actions and now </a:t>
            </a:r>
            <a:r>
              <a:rPr lang="en-US">
                <a:ea typeface="Calibri"/>
                <a:cs typeface="Calibri"/>
              </a:rPr>
              <a:t>has 10;</a:t>
            </a:r>
            <a:r>
              <a:rPr lang="en-US" dirty="0">
                <a:ea typeface="Calibri"/>
                <a:cs typeface="Calibri"/>
              </a:rPr>
              <a:t> </a:t>
            </a:r>
          </a:p>
          <a:p>
            <a:pPr marL="171450" indent="-171450">
              <a:buFontTx/>
              <a:buChar char="-"/>
            </a:pPr>
            <a:r>
              <a:rPr lang="en-US" dirty="0">
                <a:ea typeface="Calibri"/>
                <a:cs typeface="Calibri"/>
              </a:rPr>
              <a:t>Actions relate to….how they address stakeholder input….</a:t>
            </a:r>
            <a:r>
              <a:rPr lang="en-US" dirty="0" err="1">
                <a:ea typeface="Calibri"/>
                <a:cs typeface="Calibri"/>
              </a:rPr>
              <a:t>etc</a:t>
            </a:r>
            <a:r>
              <a:rPr lang="en-US" dirty="0">
                <a:ea typeface="Calibri"/>
                <a:cs typeface="Calibri"/>
              </a:rPr>
              <a:t> [Note anything worthy of calling out] </a:t>
            </a:r>
          </a:p>
          <a:p>
            <a:r>
              <a:rPr lang="en-US" dirty="0">
                <a:ea typeface="Calibri"/>
                <a:cs typeface="Calibri"/>
              </a:rPr>
              <a:t>PW 19</a:t>
            </a:r>
          </a:p>
          <a:p>
            <a:pPr marL="171450" indent="-171450">
              <a:buFontTx/>
              <a:buChar char="-"/>
            </a:pPr>
            <a:r>
              <a:rPr lang="en-US" dirty="0">
                <a:ea typeface="Calibri"/>
                <a:cs typeface="Calibri"/>
              </a:rPr>
              <a:t>Is new and has 5 strategies and X actions </a:t>
            </a:r>
          </a:p>
          <a:p>
            <a:pPr marL="171450" indent="-171450">
              <a:buFont typeface="Arial"/>
              <a:buChar char="•"/>
            </a:pPr>
            <a:r>
              <a:rPr lang="en-US" dirty="0">
                <a:ea typeface="Calibri"/>
                <a:cs typeface="Calibri"/>
              </a:rPr>
              <a:t>Actions relate to</a:t>
            </a:r>
            <a:r>
              <a:rPr lang="en-US">
                <a:ea typeface="Calibri"/>
                <a:cs typeface="Calibri"/>
              </a:rPr>
              <a:t> improving resilience in housing, including understanding impacts of recent floods on displaced people who lost housing.  Examples of actions include identifying and </a:t>
            </a:r>
            <a:r>
              <a:rPr lang="en-US">
                <a:ea typeface="Calibri"/>
              </a:rPr>
              <a:t>i</a:t>
            </a:r>
            <a:r>
              <a:rPr lang="en-US"/>
              <a:t>ncreasing funding and financing products for homes starts within communities that are planning and investing in development-ready infrastructure, building development partnerships, and updating zoning bylaws to welcome new homes</a:t>
            </a:r>
            <a:r>
              <a:rPr lang="en-US">
                <a:ea typeface="Calibri"/>
              </a:rPr>
              <a:t>,</a:t>
            </a:r>
            <a:r>
              <a:rPr lang="en-US">
                <a:ea typeface="Calibri"/>
                <a:cs typeface="Calibri"/>
              </a:rPr>
              <a:t> exploring opportunities to develop and support resilient zoning and local codes, and building geospatial housing inventories that indicate housing needs in disaster safe areas. </a:t>
            </a:r>
          </a:p>
          <a:p>
            <a:endParaRPr lang="en-US" dirty="0">
              <a:ea typeface="Calibri"/>
              <a:cs typeface="Calibri"/>
            </a:endParaRPr>
          </a:p>
        </p:txBody>
      </p:sp>
      <p:sp>
        <p:nvSpPr>
          <p:cNvPr id="4" name="Slide Number Placeholder 3">
            <a:extLst>
              <a:ext uri="{FF2B5EF4-FFF2-40B4-BE49-F238E27FC236}">
                <a16:creationId xmlns:a16="http://schemas.microsoft.com/office/drawing/2014/main" id="{D95AD1F9-2807-2B23-6331-B14FD069FA14}"/>
              </a:ext>
            </a:extLst>
          </p:cNvPr>
          <p:cNvSpPr>
            <a:spLocks noGrp="1"/>
          </p:cNvSpPr>
          <p:nvPr>
            <p:ph type="sldNum" sz="quarter" idx="5"/>
          </p:nvPr>
        </p:nvSpPr>
        <p:spPr/>
        <p:txBody>
          <a:bodyPr/>
          <a:lstStyle/>
          <a:p>
            <a:fld id="{0CAC6092-7E38-460D-8AA8-020FE251C219}" type="slidenum">
              <a:t>4</a:t>
            </a:fld>
            <a:endParaRPr lang="en-US"/>
          </a:p>
        </p:txBody>
      </p:sp>
    </p:spTree>
    <p:extLst>
      <p:ext uri="{BB962C8B-B14F-4D97-AF65-F5344CB8AC3E}">
        <p14:creationId xmlns:p14="http://schemas.microsoft.com/office/powerpoint/2010/main" val="3220572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9365B5-F0E8-2C39-0996-2BAD39BE85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62517D-2B05-1EE6-218E-F685A4C49F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C95F22E-275F-3F9C-95E9-BD2432C980A3}"/>
              </a:ext>
            </a:extLst>
          </p:cNvPr>
          <p:cNvSpPr>
            <a:spLocks noGrp="1"/>
          </p:cNvSpPr>
          <p:nvPr>
            <p:ph type="body" idx="1"/>
          </p:nvPr>
        </p:nvSpPr>
        <p:spPr/>
        <p:txBody>
          <a:bodyPr/>
          <a:lstStyle/>
          <a:p>
            <a:r>
              <a:rPr lang="en-US" dirty="0">
                <a:ea typeface="Calibri"/>
                <a:cs typeface="Calibri"/>
              </a:rPr>
              <a:t>CCP TG Lead please add some bullet points about priorities so that that I can use as talking points. What do these priorities address, what was challenging about this list, what needs to be thought about as the Plan is developed? </a:t>
            </a:r>
          </a:p>
          <a:p>
            <a:endParaRPr lang="en-US" dirty="0">
              <a:ea typeface="Calibri"/>
              <a:cs typeface="Calibri"/>
            </a:endParaRPr>
          </a:p>
          <a:p>
            <a:endParaRPr lang="en-US" dirty="0">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a typeface="Calibri"/>
                <a:cs typeface="Calibri"/>
              </a:rPr>
              <a:t>Feel free to insert or provide a link to a relevant picture as well. </a:t>
            </a:r>
          </a:p>
          <a:p>
            <a:endParaRPr lang="en-US" dirty="0">
              <a:ea typeface="Calibri"/>
              <a:cs typeface="Calibri"/>
            </a:endParaRPr>
          </a:p>
        </p:txBody>
      </p:sp>
      <p:sp>
        <p:nvSpPr>
          <p:cNvPr id="4" name="Slide Number Placeholder 3">
            <a:extLst>
              <a:ext uri="{FF2B5EF4-FFF2-40B4-BE49-F238E27FC236}">
                <a16:creationId xmlns:a16="http://schemas.microsoft.com/office/drawing/2014/main" id="{7EDFA1C5-1959-283D-85A8-57FDD0BB3D1B}"/>
              </a:ext>
            </a:extLst>
          </p:cNvPr>
          <p:cNvSpPr>
            <a:spLocks noGrp="1"/>
          </p:cNvSpPr>
          <p:nvPr>
            <p:ph type="sldNum" sz="quarter" idx="5"/>
          </p:nvPr>
        </p:nvSpPr>
        <p:spPr/>
        <p:txBody>
          <a:bodyPr/>
          <a:lstStyle/>
          <a:p>
            <a:fld id="{0CAC6092-7E38-460D-8AA8-020FE251C219}" type="slidenum">
              <a:t>5</a:t>
            </a:fld>
            <a:endParaRPr lang="en-US"/>
          </a:p>
        </p:txBody>
      </p:sp>
    </p:spTree>
    <p:extLst>
      <p:ext uri="{BB962C8B-B14F-4D97-AF65-F5344CB8AC3E}">
        <p14:creationId xmlns:p14="http://schemas.microsoft.com/office/powerpoint/2010/main" val="42078990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0793CC-6129-1882-53E6-6E4FAC955F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4AE877-A39C-DF1E-A557-E6592BFF076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4811F6-7ABA-3065-25E9-A996B4298753}"/>
              </a:ext>
            </a:extLst>
          </p:cNvPr>
          <p:cNvSpPr>
            <a:spLocks noGrp="1"/>
          </p:cNvSpPr>
          <p:nvPr>
            <p:ph type="body" idx="1"/>
          </p:nvPr>
        </p:nvSpPr>
        <p:spPr/>
        <p:txBody>
          <a:bodyPr/>
          <a:lstStyle/>
          <a:p>
            <a:r>
              <a:rPr lang="en-US" dirty="0">
                <a:ea typeface="Calibri"/>
                <a:cs typeface="Calibri"/>
              </a:rPr>
              <a:t>IBE TG Lead please add some bullet points about priorities so that that I can use as talking points. What do these priorities address, what was challenging about this list, what needs to be thought about as the Plan is developed?</a:t>
            </a:r>
          </a:p>
          <a:p>
            <a:endParaRPr lang="en-US" dirty="0">
              <a:ea typeface="Calibri"/>
              <a:cs typeface="Calibri"/>
            </a:endParaRPr>
          </a:p>
          <a:p>
            <a:r>
              <a:rPr lang="en-US" dirty="0">
                <a:ea typeface="Calibri"/>
                <a:cs typeface="Calibri"/>
              </a:rPr>
              <a:t>1- Ensure it includes currently missing data such as historic utility outage data, to the extent available, and ANR's Environmental Justice mapping tool, when complete.</a:t>
            </a:r>
          </a:p>
          <a:p>
            <a:endParaRPr lang="en-US" dirty="0">
              <a:ea typeface="Calibri"/>
              <a:cs typeface="Calibri"/>
            </a:endParaRPr>
          </a:p>
          <a:p>
            <a:r>
              <a:rPr lang="en-US" dirty="0">
                <a:ea typeface="Calibri"/>
                <a:cs typeface="Calibri"/>
              </a:rPr>
              <a:t>3 - For example, during normal replacement schedules for aging and unreliable lines, evaluate and where cost effective and feasible, improve resilience by relocating lines underground or through other options.</a:t>
            </a:r>
          </a:p>
          <a:p>
            <a:endParaRPr lang="en-US" dirty="0">
              <a:ea typeface="Calibri"/>
              <a:cs typeface="Calibri"/>
            </a:endParaRPr>
          </a:p>
          <a:p>
            <a:r>
              <a:rPr lang="en-US" dirty="0">
                <a:ea typeface="Calibri"/>
                <a:cs typeface="Calibri"/>
              </a:rPr>
              <a:t>Feel free to insert or provide a link to a relevant picture as well. </a:t>
            </a:r>
          </a:p>
        </p:txBody>
      </p:sp>
      <p:sp>
        <p:nvSpPr>
          <p:cNvPr id="4" name="Slide Number Placeholder 3">
            <a:extLst>
              <a:ext uri="{FF2B5EF4-FFF2-40B4-BE49-F238E27FC236}">
                <a16:creationId xmlns:a16="http://schemas.microsoft.com/office/drawing/2014/main" id="{BAE20FD7-7483-0F49-A477-6FEEDE0E12FD}"/>
              </a:ext>
            </a:extLst>
          </p:cNvPr>
          <p:cNvSpPr>
            <a:spLocks noGrp="1"/>
          </p:cNvSpPr>
          <p:nvPr>
            <p:ph type="sldNum" sz="quarter" idx="5"/>
          </p:nvPr>
        </p:nvSpPr>
        <p:spPr/>
        <p:txBody>
          <a:bodyPr/>
          <a:lstStyle/>
          <a:p>
            <a:fld id="{0CAC6092-7E38-460D-8AA8-020FE251C219}" type="slidenum">
              <a:t>6</a:t>
            </a:fld>
            <a:endParaRPr lang="en-US"/>
          </a:p>
        </p:txBody>
      </p:sp>
    </p:spTree>
    <p:extLst>
      <p:ext uri="{BB962C8B-B14F-4D97-AF65-F5344CB8AC3E}">
        <p14:creationId xmlns:p14="http://schemas.microsoft.com/office/powerpoint/2010/main" val="40385021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B59C01-2A2D-85E7-6A02-F6747D62FB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4B1D43-6A6F-E89A-ED2B-3C882BDC3EC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3B93F3B-9794-3C3D-BD74-A2253C8A1825}"/>
              </a:ext>
            </a:extLst>
          </p:cNvPr>
          <p:cNvSpPr>
            <a:spLocks noGrp="1"/>
          </p:cNvSpPr>
          <p:nvPr>
            <p:ph type="body" idx="1"/>
          </p:nvPr>
        </p:nvSpPr>
        <p:spPr/>
        <p:txBody>
          <a:bodyPr/>
          <a:lstStyle/>
          <a:p>
            <a:r>
              <a:rPr lang="en-US" dirty="0">
                <a:ea typeface="Calibri"/>
                <a:cs typeface="Calibri"/>
              </a:rPr>
              <a:t>Public Health TG Lead please add some bullet points about priorities so that that I can use as talking points. What do these priorities address, what was challenging about this list, what needs to be thought about as the Plan is developed?</a:t>
            </a:r>
          </a:p>
          <a:p>
            <a:endParaRPr lang="en-US" dirty="0">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a typeface="Calibri"/>
                <a:cs typeface="Calibri"/>
              </a:rPr>
              <a:t>Feel free to insert or provide a link to a relevant picture as well. </a:t>
            </a:r>
          </a:p>
          <a:p>
            <a:endParaRPr lang="en-US" dirty="0">
              <a:ea typeface="Calibri"/>
              <a:cs typeface="Calibri"/>
            </a:endParaRPr>
          </a:p>
          <a:p>
            <a:endParaRPr lang="en-US" dirty="0">
              <a:ea typeface="Calibri"/>
              <a:cs typeface="Calibri"/>
            </a:endParaRPr>
          </a:p>
        </p:txBody>
      </p:sp>
      <p:sp>
        <p:nvSpPr>
          <p:cNvPr id="4" name="Slide Number Placeholder 3">
            <a:extLst>
              <a:ext uri="{FF2B5EF4-FFF2-40B4-BE49-F238E27FC236}">
                <a16:creationId xmlns:a16="http://schemas.microsoft.com/office/drawing/2014/main" id="{A587E775-6514-4670-F8DC-872A47861811}"/>
              </a:ext>
            </a:extLst>
          </p:cNvPr>
          <p:cNvSpPr>
            <a:spLocks noGrp="1"/>
          </p:cNvSpPr>
          <p:nvPr>
            <p:ph type="sldNum" sz="quarter" idx="5"/>
          </p:nvPr>
        </p:nvSpPr>
        <p:spPr/>
        <p:txBody>
          <a:bodyPr/>
          <a:lstStyle/>
          <a:p>
            <a:fld id="{0CAC6092-7E38-460D-8AA8-020FE251C219}" type="slidenum">
              <a:t>7</a:t>
            </a:fld>
            <a:endParaRPr lang="en-US"/>
          </a:p>
        </p:txBody>
      </p:sp>
    </p:spTree>
    <p:extLst>
      <p:ext uri="{BB962C8B-B14F-4D97-AF65-F5344CB8AC3E}">
        <p14:creationId xmlns:p14="http://schemas.microsoft.com/office/powerpoint/2010/main" val="1611717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Completed when revised priorities delivered and TBD if it is helpful or not</a:t>
            </a:r>
          </a:p>
        </p:txBody>
      </p:sp>
      <p:sp>
        <p:nvSpPr>
          <p:cNvPr id="4" name="Slide Number Placeholder 3"/>
          <p:cNvSpPr>
            <a:spLocks noGrp="1"/>
          </p:cNvSpPr>
          <p:nvPr>
            <p:ph type="sldNum" sz="quarter" idx="5"/>
          </p:nvPr>
        </p:nvSpPr>
        <p:spPr/>
        <p:txBody>
          <a:bodyPr/>
          <a:lstStyle/>
          <a:p>
            <a:fld id="{633B0768-1827-4BDD-9350-760C68F9F09B}" type="slidenum">
              <a:rPr lang="en-US" smtClean="0"/>
              <a:t>8</a:t>
            </a:fld>
            <a:endParaRPr lang="en-US"/>
          </a:p>
        </p:txBody>
      </p:sp>
    </p:spTree>
    <p:extLst>
      <p:ext uri="{BB962C8B-B14F-4D97-AF65-F5344CB8AC3E}">
        <p14:creationId xmlns:p14="http://schemas.microsoft.com/office/powerpoint/2010/main" val="13089211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9D823D-6642-E646-E103-4724E7B901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B384BDF-824B-3105-C24E-EDC399422BE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56B974C-AFDC-7A5A-2CB0-57F17D96C985}"/>
              </a:ext>
            </a:extLst>
          </p:cNvPr>
          <p:cNvSpPr>
            <a:spLocks noGrp="1"/>
          </p:cNvSpPr>
          <p:nvPr>
            <p:ph type="body" idx="1"/>
          </p:nvPr>
        </p:nvSpPr>
        <p:spPr/>
        <p:txBody>
          <a:bodyPr/>
          <a:lstStyle/>
          <a:p>
            <a:endParaRPr lang="en-US">
              <a:ea typeface="Calibri"/>
              <a:cs typeface="Calibri"/>
            </a:endParaRPr>
          </a:p>
        </p:txBody>
      </p:sp>
      <p:sp>
        <p:nvSpPr>
          <p:cNvPr id="4" name="Slide Number Placeholder 3">
            <a:extLst>
              <a:ext uri="{FF2B5EF4-FFF2-40B4-BE49-F238E27FC236}">
                <a16:creationId xmlns:a16="http://schemas.microsoft.com/office/drawing/2014/main" id="{60219E6D-E1D2-E4E6-9F65-7E05599CBDEC}"/>
              </a:ext>
            </a:extLst>
          </p:cNvPr>
          <p:cNvSpPr>
            <a:spLocks noGrp="1"/>
          </p:cNvSpPr>
          <p:nvPr>
            <p:ph type="sldNum" sz="quarter" idx="5"/>
          </p:nvPr>
        </p:nvSpPr>
        <p:spPr/>
        <p:txBody>
          <a:bodyPr/>
          <a:lstStyle/>
          <a:p>
            <a:fld id="{0CAC6092-7E38-460D-8AA8-020FE251C219}" type="slidenum">
              <a:t>9</a:t>
            </a:fld>
            <a:endParaRPr lang="en-US"/>
          </a:p>
        </p:txBody>
      </p:sp>
    </p:spTree>
    <p:extLst>
      <p:ext uri="{BB962C8B-B14F-4D97-AF65-F5344CB8AC3E}">
        <p14:creationId xmlns:p14="http://schemas.microsoft.com/office/powerpoint/2010/main" val="39967246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069EC-2608-C756-012D-EDDF33A2230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4F16980-564F-9636-6E14-CBC98B7F01D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79CB928-8A19-63AF-A796-D6C18360803A}"/>
              </a:ext>
            </a:extLst>
          </p:cNvPr>
          <p:cNvSpPr>
            <a:spLocks noGrp="1"/>
          </p:cNvSpPr>
          <p:nvPr>
            <p:ph type="dt" sz="half" idx="10"/>
          </p:nvPr>
        </p:nvSpPr>
        <p:spPr/>
        <p:txBody>
          <a:bodyPr/>
          <a:lstStyle/>
          <a:p>
            <a:fld id="{DE1EDD94-7678-45B5-B98D-EEAF44F8435A}" type="datetimeFigureOut">
              <a:rPr lang="en-US" smtClean="0"/>
              <a:t>12/9/2024</a:t>
            </a:fld>
            <a:endParaRPr lang="en-US"/>
          </a:p>
        </p:txBody>
      </p:sp>
      <p:sp>
        <p:nvSpPr>
          <p:cNvPr id="5" name="Footer Placeholder 4">
            <a:extLst>
              <a:ext uri="{FF2B5EF4-FFF2-40B4-BE49-F238E27FC236}">
                <a16:creationId xmlns:a16="http://schemas.microsoft.com/office/drawing/2014/main" id="{7CE73CEF-D4E9-A8B7-3273-E5469AA2F0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795670-A5C2-8234-DDC7-D8BC85CF313B}"/>
              </a:ext>
            </a:extLst>
          </p:cNvPr>
          <p:cNvSpPr>
            <a:spLocks noGrp="1"/>
          </p:cNvSpPr>
          <p:nvPr>
            <p:ph type="sldNum" sz="quarter" idx="12"/>
          </p:nvPr>
        </p:nvSpPr>
        <p:spPr/>
        <p:txBody>
          <a:bodyPr/>
          <a:lstStyle/>
          <a:p>
            <a:fld id="{3D8EF6B8-02BD-4478-8668-25112D3E01FD}" type="slidenum">
              <a:rPr lang="en-US" smtClean="0"/>
              <a:t>‹#›</a:t>
            </a:fld>
            <a:endParaRPr lang="en-US"/>
          </a:p>
        </p:txBody>
      </p:sp>
    </p:spTree>
    <p:extLst>
      <p:ext uri="{BB962C8B-B14F-4D97-AF65-F5344CB8AC3E}">
        <p14:creationId xmlns:p14="http://schemas.microsoft.com/office/powerpoint/2010/main" val="20381432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3B85B-FF37-4925-4172-D587760496B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43CF702-2C82-C01A-EE3B-92C17E89BFC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370E8D-03E9-248B-342C-5615198611CF}"/>
              </a:ext>
            </a:extLst>
          </p:cNvPr>
          <p:cNvSpPr>
            <a:spLocks noGrp="1"/>
          </p:cNvSpPr>
          <p:nvPr>
            <p:ph type="dt" sz="half" idx="10"/>
          </p:nvPr>
        </p:nvSpPr>
        <p:spPr/>
        <p:txBody>
          <a:bodyPr/>
          <a:lstStyle/>
          <a:p>
            <a:fld id="{DE1EDD94-7678-45B5-B98D-EEAF44F8435A}" type="datetimeFigureOut">
              <a:rPr lang="en-US" smtClean="0"/>
              <a:t>12/9/2024</a:t>
            </a:fld>
            <a:endParaRPr lang="en-US"/>
          </a:p>
        </p:txBody>
      </p:sp>
      <p:sp>
        <p:nvSpPr>
          <p:cNvPr id="5" name="Footer Placeholder 4">
            <a:extLst>
              <a:ext uri="{FF2B5EF4-FFF2-40B4-BE49-F238E27FC236}">
                <a16:creationId xmlns:a16="http://schemas.microsoft.com/office/drawing/2014/main" id="{B85BB679-5C26-14D7-45B4-635CF7D2E4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43E362-A5F2-3252-8367-381B5B8C2960}"/>
              </a:ext>
            </a:extLst>
          </p:cNvPr>
          <p:cNvSpPr>
            <a:spLocks noGrp="1"/>
          </p:cNvSpPr>
          <p:nvPr>
            <p:ph type="sldNum" sz="quarter" idx="12"/>
          </p:nvPr>
        </p:nvSpPr>
        <p:spPr/>
        <p:txBody>
          <a:bodyPr/>
          <a:lstStyle/>
          <a:p>
            <a:fld id="{3D8EF6B8-02BD-4478-8668-25112D3E01FD}" type="slidenum">
              <a:rPr lang="en-US" smtClean="0"/>
              <a:t>‹#›</a:t>
            </a:fld>
            <a:endParaRPr lang="en-US"/>
          </a:p>
        </p:txBody>
      </p:sp>
    </p:spTree>
    <p:extLst>
      <p:ext uri="{BB962C8B-B14F-4D97-AF65-F5344CB8AC3E}">
        <p14:creationId xmlns:p14="http://schemas.microsoft.com/office/powerpoint/2010/main" val="41778347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49D5B7B-B13F-4563-BB20-036EAB6E688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105B81E-07E1-9907-A1DE-0E4E6317D0E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CCDDE5-340E-BA0B-217B-E5D25D8CB6D7}"/>
              </a:ext>
            </a:extLst>
          </p:cNvPr>
          <p:cNvSpPr>
            <a:spLocks noGrp="1"/>
          </p:cNvSpPr>
          <p:nvPr>
            <p:ph type="dt" sz="half" idx="10"/>
          </p:nvPr>
        </p:nvSpPr>
        <p:spPr/>
        <p:txBody>
          <a:bodyPr/>
          <a:lstStyle/>
          <a:p>
            <a:fld id="{DE1EDD94-7678-45B5-B98D-EEAF44F8435A}" type="datetimeFigureOut">
              <a:rPr lang="en-US" smtClean="0"/>
              <a:t>12/9/2024</a:t>
            </a:fld>
            <a:endParaRPr lang="en-US"/>
          </a:p>
        </p:txBody>
      </p:sp>
      <p:sp>
        <p:nvSpPr>
          <p:cNvPr id="5" name="Footer Placeholder 4">
            <a:extLst>
              <a:ext uri="{FF2B5EF4-FFF2-40B4-BE49-F238E27FC236}">
                <a16:creationId xmlns:a16="http://schemas.microsoft.com/office/drawing/2014/main" id="{A038576F-ADC6-2037-D4CF-A0870B61E2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AF31C7-895E-346B-F0E4-363A43F38288}"/>
              </a:ext>
            </a:extLst>
          </p:cNvPr>
          <p:cNvSpPr>
            <a:spLocks noGrp="1"/>
          </p:cNvSpPr>
          <p:nvPr>
            <p:ph type="sldNum" sz="quarter" idx="12"/>
          </p:nvPr>
        </p:nvSpPr>
        <p:spPr/>
        <p:txBody>
          <a:bodyPr/>
          <a:lstStyle/>
          <a:p>
            <a:fld id="{3D8EF6B8-02BD-4478-8668-25112D3E01FD}" type="slidenum">
              <a:rPr lang="en-US" smtClean="0"/>
              <a:t>‹#›</a:t>
            </a:fld>
            <a:endParaRPr lang="en-US"/>
          </a:p>
        </p:txBody>
      </p:sp>
    </p:spTree>
    <p:extLst>
      <p:ext uri="{BB962C8B-B14F-4D97-AF65-F5344CB8AC3E}">
        <p14:creationId xmlns:p14="http://schemas.microsoft.com/office/powerpoint/2010/main" val="3137082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without Pictur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2480C-4689-3798-A719-304D52DF003F}"/>
              </a:ext>
            </a:extLst>
          </p:cNvPr>
          <p:cNvSpPr>
            <a:spLocks noGrp="1"/>
          </p:cNvSpPr>
          <p:nvPr>
            <p:ph type="ctrTitle"/>
          </p:nvPr>
        </p:nvSpPr>
        <p:spPr>
          <a:xfrm>
            <a:off x="0" y="457200"/>
            <a:ext cx="12188952" cy="3566160"/>
          </a:xfrm>
        </p:spPr>
        <p:txBody>
          <a:bodyPr lIns="0" anchor="b"/>
          <a:lstStyle>
            <a:lvl1pPr algn="ctr">
              <a:defRPr sz="4400">
                <a:solidFill>
                  <a:schemeClr val="accent1"/>
                </a:solidFill>
              </a:defRPr>
            </a:lvl1pPr>
          </a:lstStyle>
          <a:p>
            <a:r>
              <a:rPr lang="en-US"/>
              <a:t>Click to edit Master title style</a:t>
            </a:r>
          </a:p>
        </p:txBody>
      </p:sp>
      <p:sp>
        <p:nvSpPr>
          <p:cNvPr id="3" name="Subtitle 2">
            <a:extLst>
              <a:ext uri="{FF2B5EF4-FFF2-40B4-BE49-F238E27FC236}">
                <a16:creationId xmlns:a16="http://schemas.microsoft.com/office/drawing/2014/main" id="{CACD3AF6-F91B-5B50-E08C-53AE84E798D0}"/>
              </a:ext>
            </a:extLst>
          </p:cNvPr>
          <p:cNvSpPr>
            <a:spLocks noGrp="1"/>
          </p:cNvSpPr>
          <p:nvPr>
            <p:ph type="subTitle" idx="1"/>
          </p:nvPr>
        </p:nvSpPr>
        <p:spPr>
          <a:xfrm>
            <a:off x="0" y="4498848"/>
            <a:ext cx="12188952" cy="914400"/>
          </a:xfrm>
        </p:spPr>
        <p:txBody>
          <a:bodyPr anchor="t" anchorCtr="0"/>
          <a:lstStyle>
            <a:lvl1pPr marL="0" indent="0" algn="ctr">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Rectangle 9">
            <a:extLst>
              <a:ext uri="{FF2B5EF4-FFF2-40B4-BE49-F238E27FC236}">
                <a16:creationId xmlns:a16="http://schemas.microsoft.com/office/drawing/2014/main" id="{2CCD52CB-E9CE-16E7-8662-EC200610D461}"/>
              </a:ext>
              <a:ext uri="{C183D7F6-B498-43B3-948B-1728B52AA6E4}">
                <adec:decorative xmlns:adec="http://schemas.microsoft.com/office/drawing/2017/decorative" val="1"/>
              </a:ext>
            </a:extLst>
          </p:cNvPr>
          <p:cNvSpPr/>
          <p:nvPr userDrawn="1"/>
        </p:nvSpPr>
        <p:spPr>
          <a:xfrm>
            <a:off x="0" y="0"/>
            <a:ext cx="12192001" cy="457200"/>
          </a:xfrm>
          <a:prstGeom prst="rect">
            <a:avLst/>
          </a:prstGeom>
          <a:solidFill>
            <a:srgbClr val="007935"/>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1492027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p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FB1D4-7CAD-558E-B8F9-93D97B7B42A0}"/>
              </a:ext>
            </a:extLst>
          </p:cNvPr>
          <p:cNvSpPr>
            <a:spLocks noGrp="1"/>
          </p:cNvSpPr>
          <p:nvPr>
            <p:ph type="title"/>
          </p:nvPr>
        </p:nvSpPr>
        <p:spPr/>
        <p:txBody>
          <a:bodyPr/>
          <a:lstStyle/>
          <a:p>
            <a:r>
              <a:rPr lang="en-US"/>
              <a:t>Click to edit Master title style</a:t>
            </a:r>
          </a:p>
        </p:txBody>
      </p:sp>
      <p:sp>
        <p:nvSpPr>
          <p:cNvPr id="6" name="Text Placeholder 4">
            <a:extLst>
              <a:ext uri="{FF2B5EF4-FFF2-40B4-BE49-F238E27FC236}">
                <a16:creationId xmlns:a16="http://schemas.microsoft.com/office/drawing/2014/main" id="{DABB43DB-67BB-AEC4-B5FF-498AFF4E5FC6}"/>
              </a:ext>
            </a:extLst>
          </p:cNvPr>
          <p:cNvSpPr>
            <a:spLocks noGrp="1"/>
          </p:cNvSpPr>
          <p:nvPr>
            <p:ph type="body" sz="quarter" idx="10"/>
          </p:nvPr>
        </p:nvSpPr>
        <p:spPr>
          <a:xfrm>
            <a:off x="5029200" y="457200"/>
            <a:ext cx="6675120" cy="5120640"/>
          </a:xfrm>
        </p:spPr>
        <p:txBody>
          <a:bodyPr/>
          <a:lstStyle>
            <a:lvl1pPr>
              <a:defRPr>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2550601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DAC1F0-79E4-2578-B1D6-4DA222C9C25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CD69DC-7FF5-24C2-FC8F-3E3DD7561F2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DCD0FE-099B-DF54-336B-446255C749C9}"/>
              </a:ext>
            </a:extLst>
          </p:cNvPr>
          <p:cNvSpPr>
            <a:spLocks noGrp="1"/>
          </p:cNvSpPr>
          <p:nvPr>
            <p:ph type="dt" sz="half" idx="10"/>
          </p:nvPr>
        </p:nvSpPr>
        <p:spPr/>
        <p:txBody>
          <a:bodyPr/>
          <a:lstStyle/>
          <a:p>
            <a:fld id="{DE1EDD94-7678-45B5-B98D-EEAF44F8435A}" type="datetimeFigureOut">
              <a:rPr lang="en-US" smtClean="0"/>
              <a:t>12/9/2024</a:t>
            </a:fld>
            <a:endParaRPr lang="en-US"/>
          </a:p>
        </p:txBody>
      </p:sp>
      <p:sp>
        <p:nvSpPr>
          <p:cNvPr id="5" name="Footer Placeholder 4">
            <a:extLst>
              <a:ext uri="{FF2B5EF4-FFF2-40B4-BE49-F238E27FC236}">
                <a16:creationId xmlns:a16="http://schemas.microsoft.com/office/drawing/2014/main" id="{86D88489-58F6-5CE9-F73A-49522E1539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4C1A01-B349-C8ED-9CA0-38CE25F1C12F}"/>
              </a:ext>
            </a:extLst>
          </p:cNvPr>
          <p:cNvSpPr>
            <a:spLocks noGrp="1"/>
          </p:cNvSpPr>
          <p:nvPr>
            <p:ph type="sldNum" sz="quarter" idx="12"/>
          </p:nvPr>
        </p:nvSpPr>
        <p:spPr/>
        <p:txBody>
          <a:bodyPr/>
          <a:lstStyle/>
          <a:p>
            <a:fld id="{3D8EF6B8-02BD-4478-8668-25112D3E01FD}" type="slidenum">
              <a:rPr lang="en-US" smtClean="0"/>
              <a:t>‹#›</a:t>
            </a:fld>
            <a:endParaRPr lang="en-US"/>
          </a:p>
        </p:txBody>
      </p:sp>
    </p:spTree>
    <p:extLst>
      <p:ext uri="{BB962C8B-B14F-4D97-AF65-F5344CB8AC3E}">
        <p14:creationId xmlns:p14="http://schemas.microsoft.com/office/powerpoint/2010/main" val="13147142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1EEDF-4812-E5E5-F5C7-370C14562EA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8996487-7F24-0C7F-2ACC-AF277F30A85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427D657-8D0E-DE84-256E-37A74164732C}"/>
              </a:ext>
            </a:extLst>
          </p:cNvPr>
          <p:cNvSpPr>
            <a:spLocks noGrp="1"/>
          </p:cNvSpPr>
          <p:nvPr>
            <p:ph type="dt" sz="half" idx="10"/>
          </p:nvPr>
        </p:nvSpPr>
        <p:spPr/>
        <p:txBody>
          <a:bodyPr/>
          <a:lstStyle/>
          <a:p>
            <a:fld id="{DE1EDD94-7678-45B5-B98D-EEAF44F8435A}" type="datetimeFigureOut">
              <a:rPr lang="en-US" smtClean="0"/>
              <a:t>12/9/2024</a:t>
            </a:fld>
            <a:endParaRPr lang="en-US"/>
          </a:p>
        </p:txBody>
      </p:sp>
      <p:sp>
        <p:nvSpPr>
          <p:cNvPr id="5" name="Footer Placeholder 4">
            <a:extLst>
              <a:ext uri="{FF2B5EF4-FFF2-40B4-BE49-F238E27FC236}">
                <a16:creationId xmlns:a16="http://schemas.microsoft.com/office/drawing/2014/main" id="{8BD2B42D-6B96-E5B3-6202-BD9AB81D34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1EE492-8274-FC50-AD42-DC9E20F4C885}"/>
              </a:ext>
            </a:extLst>
          </p:cNvPr>
          <p:cNvSpPr>
            <a:spLocks noGrp="1"/>
          </p:cNvSpPr>
          <p:nvPr>
            <p:ph type="sldNum" sz="quarter" idx="12"/>
          </p:nvPr>
        </p:nvSpPr>
        <p:spPr/>
        <p:txBody>
          <a:bodyPr/>
          <a:lstStyle/>
          <a:p>
            <a:fld id="{3D8EF6B8-02BD-4478-8668-25112D3E01FD}" type="slidenum">
              <a:rPr lang="en-US" smtClean="0"/>
              <a:t>‹#›</a:t>
            </a:fld>
            <a:endParaRPr lang="en-US"/>
          </a:p>
        </p:txBody>
      </p:sp>
    </p:spTree>
    <p:extLst>
      <p:ext uri="{BB962C8B-B14F-4D97-AF65-F5344CB8AC3E}">
        <p14:creationId xmlns:p14="http://schemas.microsoft.com/office/powerpoint/2010/main" val="7757202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DAF70-D87E-4AE0-47C0-33C7642FA4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8198F5B-7B5E-C0FB-73D9-5FE56B9BA35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14883BB-306B-671E-8518-D486DFF24DE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B28CB86-9485-D8BB-88AA-52913D0E39EF}"/>
              </a:ext>
            </a:extLst>
          </p:cNvPr>
          <p:cNvSpPr>
            <a:spLocks noGrp="1"/>
          </p:cNvSpPr>
          <p:nvPr>
            <p:ph type="dt" sz="half" idx="10"/>
          </p:nvPr>
        </p:nvSpPr>
        <p:spPr/>
        <p:txBody>
          <a:bodyPr/>
          <a:lstStyle/>
          <a:p>
            <a:fld id="{DE1EDD94-7678-45B5-B98D-EEAF44F8435A}" type="datetimeFigureOut">
              <a:rPr lang="en-US" smtClean="0"/>
              <a:t>12/9/2024</a:t>
            </a:fld>
            <a:endParaRPr lang="en-US"/>
          </a:p>
        </p:txBody>
      </p:sp>
      <p:sp>
        <p:nvSpPr>
          <p:cNvPr id="6" name="Footer Placeholder 5">
            <a:extLst>
              <a:ext uri="{FF2B5EF4-FFF2-40B4-BE49-F238E27FC236}">
                <a16:creationId xmlns:a16="http://schemas.microsoft.com/office/drawing/2014/main" id="{571EE172-4252-D8AF-68A1-D433E7D2D39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28EC2EE-D426-1DEE-89D8-55A1EBD9076F}"/>
              </a:ext>
            </a:extLst>
          </p:cNvPr>
          <p:cNvSpPr>
            <a:spLocks noGrp="1"/>
          </p:cNvSpPr>
          <p:nvPr>
            <p:ph type="sldNum" sz="quarter" idx="12"/>
          </p:nvPr>
        </p:nvSpPr>
        <p:spPr/>
        <p:txBody>
          <a:bodyPr/>
          <a:lstStyle/>
          <a:p>
            <a:fld id="{3D8EF6B8-02BD-4478-8668-25112D3E01FD}" type="slidenum">
              <a:rPr lang="en-US" smtClean="0"/>
              <a:t>‹#›</a:t>
            </a:fld>
            <a:endParaRPr lang="en-US"/>
          </a:p>
        </p:txBody>
      </p:sp>
    </p:spTree>
    <p:extLst>
      <p:ext uri="{BB962C8B-B14F-4D97-AF65-F5344CB8AC3E}">
        <p14:creationId xmlns:p14="http://schemas.microsoft.com/office/powerpoint/2010/main" val="3833891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A0E2F-D245-0EA7-FD41-99050F80817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AD88D20-43E4-958E-1D95-79FF8DC449D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80F2917-E299-374D-5DE9-7D407AB4776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2B40331-7EDD-4DD6-B215-A081E3B21D6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69C471-B267-DEF2-C80C-82516503967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9A9D39B-AE01-5386-0ABF-B2C3A3B11867}"/>
              </a:ext>
            </a:extLst>
          </p:cNvPr>
          <p:cNvSpPr>
            <a:spLocks noGrp="1"/>
          </p:cNvSpPr>
          <p:nvPr>
            <p:ph type="dt" sz="half" idx="10"/>
          </p:nvPr>
        </p:nvSpPr>
        <p:spPr/>
        <p:txBody>
          <a:bodyPr/>
          <a:lstStyle/>
          <a:p>
            <a:fld id="{DE1EDD94-7678-45B5-B98D-EEAF44F8435A}" type="datetimeFigureOut">
              <a:rPr lang="en-US" smtClean="0"/>
              <a:t>12/9/2024</a:t>
            </a:fld>
            <a:endParaRPr lang="en-US"/>
          </a:p>
        </p:txBody>
      </p:sp>
      <p:sp>
        <p:nvSpPr>
          <p:cNvPr id="8" name="Footer Placeholder 7">
            <a:extLst>
              <a:ext uri="{FF2B5EF4-FFF2-40B4-BE49-F238E27FC236}">
                <a16:creationId xmlns:a16="http://schemas.microsoft.com/office/drawing/2014/main" id="{E89A0341-5DA6-5E23-F688-1957B9BF477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1297985-2F6D-D2F3-A955-56CEF8A12F84}"/>
              </a:ext>
            </a:extLst>
          </p:cNvPr>
          <p:cNvSpPr>
            <a:spLocks noGrp="1"/>
          </p:cNvSpPr>
          <p:nvPr>
            <p:ph type="sldNum" sz="quarter" idx="12"/>
          </p:nvPr>
        </p:nvSpPr>
        <p:spPr/>
        <p:txBody>
          <a:bodyPr/>
          <a:lstStyle/>
          <a:p>
            <a:fld id="{3D8EF6B8-02BD-4478-8668-25112D3E01FD}" type="slidenum">
              <a:rPr lang="en-US" smtClean="0"/>
              <a:t>‹#›</a:t>
            </a:fld>
            <a:endParaRPr lang="en-US"/>
          </a:p>
        </p:txBody>
      </p:sp>
    </p:spTree>
    <p:extLst>
      <p:ext uri="{BB962C8B-B14F-4D97-AF65-F5344CB8AC3E}">
        <p14:creationId xmlns:p14="http://schemas.microsoft.com/office/powerpoint/2010/main" val="37755839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E37FA-2B55-E61B-AA1B-E9D496E4CF9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B4A2899-3572-BB38-8336-62BA60A5C1EE}"/>
              </a:ext>
            </a:extLst>
          </p:cNvPr>
          <p:cNvSpPr>
            <a:spLocks noGrp="1"/>
          </p:cNvSpPr>
          <p:nvPr>
            <p:ph type="dt" sz="half" idx="10"/>
          </p:nvPr>
        </p:nvSpPr>
        <p:spPr/>
        <p:txBody>
          <a:bodyPr/>
          <a:lstStyle/>
          <a:p>
            <a:fld id="{DE1EDD94-7678-45B5-B98D-EEAF44F8435A}" type="datetimeFigureOut">
              <a:rPr lang="en-US" smtClean="0"/>
              <a:t>12/9/2024</a:t>
            </a:fld>
            <a:endParaRPr lang="en-US"/>
          </a:p>
        </p:txBody>
      </p:sp>
      <p:sp>
        <p:nvSpPr>
          <p:cNvPr id="4" name="Footer Placeholder 3">
            <a:extLst>
              <a:ext uri="{FF2B5EF4-FFF2-40B4-BE49-F238E27FC236}">
                <a16:creationId xmlns:a16="http://schemas.microsoft.com/office/drawing/2014/main" id="{385B6967-4CA5-17B0-26CD-A91EC44EF7A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FCCDE32-4DF4-8935-C420-F8653F9AB15A}"/>
              </a:ext>
            </a:extLst>
          </p:cNvPr>
          <p:cNvSpPr>
            <a:spLocks noGrp="1"/>
          </p:cNvSpPr>
          <p:nvPr>
            <p:ph type="sldNum" sz="quarter" idx="12"/>
          </p:nvPr>
        </p:nvSpPr>
        <p:spPr/>
        <p:txBody>
          <a:bodyPr/>
          <a:lstStyle/>
          <a:p>
            <a:fld id="{3D8EF6B8-02BD-4478-8668-25112D3E01FD}" type="slidenum">
              <a:rPr lang="en-US" smtClean="0"/>
              <a:t>‹#›</a:t>
            </a:fld>
            <a:endParaRPr lang="en-US"/>
          </a:p>
        </p:txBody>
      </p:sp>
    </p:spTree>
    <p:extLst>
      <p:ext uri="{BB962C8B-B14F-4D97-AF65-F5344CB8AC3E}">
        <p14:creationId xmlns:p14="http://schemas.microsoft.com/office/powerpoint/2010/main" val="29484169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CAD95A0-4031-E005-50F9-82B0246A9319}"/>
              </a:ext>
            </a:extLst>
          </p:cNvPr>
          <p:cNvSpPr>
            <a:spLocks noGrp="1"/>
          </p:cNvSpPr>
          <p:nvPr>
            <p:ph type="dt" sz="half" idx="10"/>
          </p:nvPr>
        </p:nvSpPr>
        <p:spPr/>
        <p:txBody>
          <a:bodyPr/>
          <a:lstStyle/>
          <a:p>
            <a:fld id="{DE1EDD94-7678-45B5-B98D-EEAF44F8435A}" type="datetimeFigureOut">
              <a:rPr lang="en-US" smtClean="0"/>
              <a:t>12/9/2024</a:t>
            </a:fld>
            <a:endParaRPr lang="en-US"/>
          </a:p>
        </p:txBody>
      </p:sp>
      <p:sp>
        <p:nvSpPr>
          <p:cNvPr id="3" name="Footer Placeholder 2">
            <a:extLst>
              <a:ext uri="{FF2B5EF4-FFF2-40B4-BE49-F238E27FC236}">
                <a16:creationId xmlns:a16="http://schemas.microsoft.com/office/drawing/2014/main" id="{4F969413-2CA5-BD77-075B-04EC92CBFA1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2B8A8CF-040F-2ED4-561D-342C16129DFC}"/>
              </a:ext>
            </a:extLst>
          </p:cNvPr>
          <p:cNvSpPr>
            <a:spLocks noGrp="1"/>
          </p:cNvSpPr>
          <p:nvPr>
            <p:ph type="sldNum" sz="quarter" idx="12"/>
          </p:nvPr>
        </p:nvSpPr>
        <p:spPr/>
        <p:txBody>
          <a:bodyPr/>
          <a:lstStyle/>
          <a:p>
            <a:fld id="{3D8EF6B8-02BD-4478-8668-25112D3E01FD}" type="slidenum">
              <a:rPr lang="en-US" smtClean="0"/>
              <a:t>‹#›</a:t>
            </a:fld>
            <a:endParaRPr lang="en-US"/>
          </a:p>
        </p:txBody>
      </p:sp>
    </p:spTree>
    <p:extLst>
      <p:ext uri="{BB962C8B-B14F-4D97-AF65-F5344CB8AC3E}">
        <p14:creationId xmlns:p14="http://schemas.microsoft.com/office/powerpoint/2010/main" val="38878616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A8DAC-19FA-23BD-5917-0751D87F761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DAAFF1B-4D9D-399B-8520-DC029FEB947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4B7DFD3-17F6-AEEE-CD98-5381FAC4F7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EAD2D25-3F41-DFF3-2B59-74F72934F4EA}"/>
              </a:ext>
            </a:extLst>
          </p:cNvPr>
          <p:cNvSpPr>
            <a:spLocks noGrp="1"/>
          </p:cNvSpPr>
          <p:nvPr>
            <p:ph type="dt" sz="half" idx="10"/>
          </p:nvPr>
        </p:nvSpPr>
        <p:spPr/>
        <p:txBody>
          <a:bodyPr/>
          <a:lstStyle/>
          <a:p>
            <a:fld id="{DE1EDD94-7678-45B5-B98D-EEAF44F8435A}" type="datetimeFigureOut">
              <a:rPr lang="en-US" smtClean="0"/>
              <a:t>12/9/2024</a:t>
            </a:fld>
            <a:endParaRPr lang="en-US"/>
          </a:p>
        </p:txBody>
      </p:sp>
      <p:sp>
        <p:nvSpPr>
          <p:cNvPr id="6" name="Footer Placeholder 5">
            <a:extLst>
              <a:ext uri="{FF2B5EF4-FFF2-40B4-BE49-F238E27FC236}">
                <a16:creationId xmlns:a16="http://schemas.microsoft.com/office/drawing/2014/main" id="{6B58FB93-8EC0-9962-397C-8E979026112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7199711-6D5B-43C2-ED4F-5DA547664BB8}"/>
              </a:ext>
            </a:extLst>
          </p:cNvPr>
          <p:cNvSpPr>
            <a:spLocks noGrp="1"/>
          </p:cNvSpPr>
          <p:nvPr>
            <p:ph type="sldNum" sz="quarter" idx="12"/>
          </p:nvPr>
        </p:nvSpPr>
        <p:spPr/>
        <p:txBody>
          <a:bodyPr/>
          <a:lstStyle/>
          <a:p>
            <a:fld id="{3D8EF6B8-02BD-4478-8668-25112D3E01FD}" type="slidenum">
              <a:rPr lang="en-US" smtClean="0"/>
              <a:t>‹#›</a:t>
            </a:fld>
            <a:endParaRPr lang="en-US"/>
          </a:p>
        </p:txBody>
      </p:sp>
    </p:spTree>
    <p:extLst>
      <p:ext uri="{BB962C8B-B14F-4D97-AF65-F5344CB8AC3E}">
        <p14:creationId xmlns:p14="http://schemas.microsoft.com/office/powerpoint/2010/main" val="20160607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01BF6-B05F-C366-7A87-F363097256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F2D33FB-09B4-6561-9BD1-F5BB9A94420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F5E9BAF-6808-0FEE-E29E-A05DE91CC5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5EB2F34-2CD6-9558-F55A-A2C8D6712C11}"/>
              </a:ext>
            </a:extLst>
          </p:cNvPr>
          <p:cNvSpPr>
            <a:spLocks noGrp="1"/>
          </p:cNvSpPr>
          <p:nvPr>
            <p:ph type="dt" sz="half" idx="10"/>
          </p:nvPr>
        </p:nvSpPr>
        <p:spPr/>
        <p:txBody>
          <a:bodyPr/>
          <a:lstStyle/>
          <a:p>
            <a:fld id="{DE1EDD94-7678-45B5-B98D-EEAF44F8435A}" type="datetimeFigureOut">
              <a:rPr lang="en-US" smtClean="0"/>
              <a:t>12/9/2024</a:t>
            </a:fld>
            <a:endParaRPr lang="en-US"/>
          </a:p>
        </p:txBody>
      </p:sp>
      <p:sp>
        <p:nvSpPr>
          <p:cNvPr id="6" name="Footer Placeholder 5">
            <a:extLst>
              <a:ext uri="{FF2B5EF4-FFF2-40B4-BE49-F238E27FC236}">
                <a16:creationId xmlns:a16="http://schemas.microsoft.com/office/drawing/2014/main" id="{6DA7ACFC-DAF1-F51F-6F66-30D3C9272C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DD3FB5F-44EA-48F2-F32F-D54469950A68}"/>
              </a:ext>
            </a:extLst>
          </p:cNvPr>
          <p:cNvSpPr>
            <a:spLocks noGrp="1"/>
          </p:cNvSpPr>
          <p:nvPr>
            <p:ph type="sldNum" sz="quarter" idx="12"/>
          </p:nvPr>
        </p:nvSpPr>
        <p:spPr/>
        <p:txBody>
          <a:bodyPr/>
          <a:lstStyle/>
          <a:p>
            <a:fld id="{3D8EF6B8-02BD-4478-8668-25112D3E01FD}" type="slidenum">
              <a:rPr lang="en-US" smtClean="0"/>
              <a:t>‹#›</a:t>
            </a:fld>
            <a:endParaRPr lang="en-US"/>
          </a:p>
        </p:txBody>
      </p:sp>
    </p:spTree>
    <p:extLst>
      <p:ext uri="{BB962C8B-B14F-4D97-AF65-F5344CB8AC3E}">
        <p14:creationId xmlns:p14="http://schemas.microsoft.com/office/powerpoint/2010/main" val="35655632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8F16758-161D-94F6-617D-071F0021503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C8554A3-185D-C943-45D2-F1BC4362E6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4AF0A9-E7DE-D6A3-23A6-729CA5C8D5D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E1EDD94-7678-45B5-B98D-EEAF44F8435A}" type="datetimeFigureOut">
              <a:rPr lang="en-US" smtClean="0"/>
              <a:t>12/9/2024</a:t>
            </a:fld>
            <a:endParaRPr lang="en-US"/>
          </a:p>
        </p:txBody>
      </p:sp>
      <p:sp>
        <p:nvSpPr>
          <p:cNvPr id="5" name="Footer Placeholder 4">
            <a:extLst>
              <a:ext uri="{FF2B5EF4-FFF2-40B4-BE49-F238E27FC236}">
                <a16:creationId xmlns:a16="http://schemas.microsoft.com/office/drawing/2014/main" id="{6A95F49E-BFA0-A72C-15CC-6F8ECC99F34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D9B24479-D58D-2FC7-7A81-52DBF4649AA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D8EF6B8-02BD-4478-8668-25112D3E01FD}" type="slidenum">
              <a:rPr lang="en-US" smtClean="0"/>
              <a:t>‹#›</a:t>
            </a:fld>
            <a:endParaRPr lang="en-US"/>
          </a:p>
        </p:txBody>
      </p:sp>
    </p:spTree>
    <p:extLst>
      <p:ext uri="{BB962C8B-B14F-4D97-AF65-F5344CB8AC3E}">
        <p14:creationId xmlns:p14="http://schemas.microsoft.com/office/powerpoint/2010/main" val="22383025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microsoft.com/office/2018/10/relationships/comments" Target="../comments/modernComment_13E_18E401A8.xml"/><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microsoft.com/office/2018/10/relationships/comments" Target="../comments/modernComment_13C_581A7DEB.xml"/><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microsoft.com/office/2018/10/relationships/comments" Target="../comments/modernComment_139_395CEFF9.xml"/><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hyperlink" Target="https://www.rawpixel.com/search/fall" TargetMode="External"/><Relationship Id="rId4" Type="http://schemas.openxmlformats.org/officeDocument/2006/relationships/image" Target="../media/image2.1"/></Relationships>
</file>

<file path=ppt/slides/_rels/slide6.xml.rels><?xml version="1.0" encoding="UTF-8" standalone="yes"?>
<Relationships xmlns="http://schemas.openxmlformats.org/package/2006/relationships"><Relationship Id="rId8" Type="http://schemas.openxmlformats.org/officeDocument/2006/relationships/diagramQuickStyle" Target="../diagrams/quickStyle1.xml"/><Relationship Id="rId13" Type="http://schemas.openxmlformats.org/officeDocument/2006/relationships/image" Target="../media/image5.png"/><Relationship Id="rId3" Type="http://schemas.microsoft.com/office/2018/10/relationships/comments" Target="../comments/modernComment_14A_C81F3CFB.xml"/><Relationship Id="rId7" Type="http://schemas.openxmlformats.org/officeDocument/2006/relationships/diagramLayout" Target="../diagrams/layout1.xml"/><Relationship Id="rId12" Type="http://schemas.openxmlformats.org/officeDocument/2006/relationships/hyperlink" Target="https://www.flickr.com/photos/lorda/6919131363/" TargetMode="External"/><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diagramData" Target="../diagrams/data1.xml"/><Relationship Id="rId11" Type="http://schemas.openxmlformats.org/officeDocument/2006/relationships/image" Target="../media/image4.jpg"/><Relationship Id="rId5" Type="http://schemas.openxmlformats.org/officeDocument/2006/relationships/hyperlink" Target="https://www.flickr.com/photos/jcbwalsh/4647607301/" TargetMode="External"/><Relationship Id="rId10" Type="http://schemas.microsoft.com/office/2007/relationships/diagramDrawing" Target="../diagrams/drawing1.xml"/><Relationship Id="rId4" Type="http://schemas.openxmlformats.org/officeDocument/2006/relationships/image" Target="../media/image3.jpg"/><Relationship Id="rId9" Type="http://schemas.openxmlformats.org/officeDocument/2006/relationships/diagramColors" Target="../diagrams/colors1.xml"/></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2.xml"/><Relationship Id="rId3" Type="http://schemas.microsoft.com/office/2018/10/relationships/comments" Target="../comments/modernComment_14B_820DF31F.xml"/><Relationship Id="rId7" Type="http://schemas.openxmlformats.org/officeDocument/2006/relationships/diagramQuickStyle" Target="../diagrams/quickStyle2.xml"/><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1.jpeg"/><Relationship Id="rId9" Type="http://schemas.microsoft.com/office/2007/relationships/diagramDrawing" Target="../diagrams/drawing2.xml"/></Relationships>
</file>

<file path=ppt/slides/_rels/slide8.xml.rels><?xml version="1.0" encoding="UTF-8" standalone="yes"?>
<Relationships xmlns="http://schemas.openxmlformats.org/package/2006/relationships"><Relationship Id="rId8" Type="http://schemas.openxmlformats.org/officeDocument/2006/relationships/image" Target="../media/image21.svg"/><Relationship Id="rId13" Type="http://schemas.openxmlformats.org/officeDocument/2006/relationships/image" Target="../media/image26.png"/><Relationship Id="rId18" Type="http://schemas.openxmlformats.org/officeDocument/2006/relationships/image" Target="../media/image31.svg"/><Relationship Id="rId26" Type="http://schemas.openxmlformats.org/officeDocument/2006/relationships/image" Target="../media/image39.svg"/><Relationship Id="rId3" Type="http://schemas.openxmlformats.org/officeDocument/2006/relationships/image" Target="../media/image16.png"/><Relationship Id="rId21" Type="http://schemas.openxmlformats.org/officeDocument/2006/relationships/image" Target="../media/image34.png"/><Relationship Id="rId7" Type="http://schemas.openxmlformats.org/officeDocument/2006/relationships/image" Target="../media/image20.png"/><Relationship Id="rId12" Type="http://schemas.openxmlformats.org/officeDocument/2006/relationships/image" Target="../media/image25.svg"/><Relationship Id="rId17" Type="http://schemas.openxmlformats.org/officeDocument/2006/relationships/image" Target="../media/image30.png"/><Relationship Id="rId25" Type="http://schemas.openxmlformats.org/officeDocument/2006/relationships/image" Target="../media/image38.png"/><Relationship Id="rId2" Type="http://schemas.openxmlformats.org/officeDocument/2006/relationships/notesSlide" Target="../notesSlides/notesSlide7.xml"/><Relationship Id="rId16" Type="http://schemas.openxmlformats.org/officeDocument/2006/relationships/image" Target="../media/image29.svg"/><Relationship Id="rId20" Type="http://schemas.openxmlformats.org/officeDocument/2006/relationships/image" Target="../media/image33.svg"/><Relationship Id="rId29" Type="http://schemas.openxmlformats.org/officeDocument/2006/relationships/image" Target="../media/image42.png"/><Relationship Id="rId1" Type="http://schemas.openxmlformats.org/officeDocument/2006/relationships/slideLayout" Target="../slideLayouts/slideLayout7.xml"/><Relationship Id="rId6" Type="http://schemas.openxmlformats.org/officeDocument/2006/relationships/image" Target="../media/image19.svg"/><Relationship Id="rId11" Type="http://schemas.openxmlformats.org/officeDocument/2006/relationships/image" Target="../media/image24.png"/><Relationship Id="rId24" Type="http://schemas.openxmlformats.org/officeDocument/2006/relationships/image" Target="../media/image37.svg"/><Relationship Id="rId5" Type="http://schemas.openxmlformats.org/officeDocument/2006/relationships/image" Target="../media/image18.png"/><Relationship Id="rId15" Type="http://schemas.openxmlformats.org/officeDocument/2006/relationships/image" Target="../media/image28.png"/><Relationship Id="rId23" Type="http://schemas.openxmlformats.org/officeDocument/2006/relationships/image" Target="../media/image36.png"/><Relationship Id="rId28" Type="http://schemas.openxmlformats.org/officeDocument/2006/relationships/image" Target="../media/image41.svg"/><Relationship Id="rId10" Type="http://schemas.openxmlformats.org/officeDocument/2006/relationships/image" Target="../media/image23.svg"/><Relationship Id="rId19" Type="http://schemas.openxmlformats.org/officeDocument/2006/relationships/image" Target="../media/image32.png"/><Relationship Id="rId4" Type="http://schemas.openxmlformats.org/officeDocument/2006/relationships/image" Target="../media/image17.svg"/><Relationship Id="rId9" Type="http://schemas.openxmlformats.org/officeDocument/2006/relationships/image" Target="../media/image22.png"/><Relationship Id="rId14" Type="http://schemas.openxmlformats.org/officeDocument/2006/relationships/image" Target="../media/image27.svg"/><Relationship Id="rId22" Type="http://schemas.openxmlformats.org/officeDocument/2006/relationships/image" Target="../media/image35.svg"/><Relationship Id="rId27" Type="http://schemas.openxmlformats.org/officeDocument/2006/relationships/image" Target="../media/image40.png"/><Relationship Id="rId30" Type="http://schemas.openxmlformats.org/officeDocument/2006/relationships/image" Target="../media/image43.sv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C4CE6-EC0F-70C6-80C5-D083FE38456A}"/>
              </a:ext>
            </a:extLst>
          </p:cNvPr>
          <p:cNvSpPr>
            <a:spLocks noGrp="1"/>
          </p:cNvSpPr>
          <p:nvPr>
            <p:ph type="ctrTitle"/>
          </p:nvPr>
        </p:nvSpPr>
        <p:spPr/>
        <p:txBody>
          <a:bodyPr/>
          <a:lstStyle/>
          <a:p>
            <a:r>
              <a:rPr lang="en-US"/>
              <a:t>Vermont Climate Council</a:t>
            </a:r>
            <a:br>
              <a:rPr lang="en-US"/>
            </a:br>
            <a:r>
              <a:rPr lang="en-US"/>
              <a:t>2025 Update to Vermont’s</a:t>
            </a:r>
            <a:br>
              <a:rPr lang="en-US"/>
            </a:br>
            <a:r>
              <a:rPr lang="en-US"/>
              <a:t> Climate Action Plan</a:t>
            </a:r>
          </a:p>
        </p:txBody>
      </p:sp>
      <p:sp>
        <p:nvSpPr>
          <p:cNvPr id="3" name="Subtitle 2">
            <a:extLst>
              <a:ext uri="{FF2B5EF4-FFF2-40B4-BE49-F238E27FC236}">
                <a16:creationId xmlns:a16="http://schemas.microsoft.com/office/drawing/2014/main" id="{0293EA1F-6FC2-81E5-CFA4-27A1DDAE9F25}"/>
              </a:ext>
            </a:extLst>
          </p:cNvPr>
          <p:cNvSpPr>
            <a:spLocks noGrp="1"/>
          </p:cNvSpPr>
          <p:nvPr>
            <p:ph type="subTitle" idx="1"/>
          </p:nvPr>
        </p:nvSpPr>
        <p:spPr/>
        <p:txBody>
          <a:bodyPr/>
          <a:lstStyle/>
          <a:p>
            <a:r>
              <a:rPr lang="en-US">
                <a:latin typeface="Arial"/>
                <a:cs typeface="Arial"/>
              </a:rPr>
              <a:t>Subcommittee Top Recommendations</a:t>
            </a:r>
            <a:endParaRPr lang="en-US"/>
          </a:p>
        </p:txBody>
      </p:sp>
    </p:spTree>
    <p:extLst>
      <p:ext uri="{BB962C8B-B14F-4D97-AF65-F5344CB8AC3E}">
        <p14:creationId xmlns:p14="http://schemas.microsoft.com/office/powerpoint/2010/main" val="39988795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2ACCFA2-D84B-666A-ED3D-A9EFC5D27BA4}"/>
              </a:ext>
            </a:extLst>
          </p:cNvPr>
          <p:cNvSpPr>
            <a:spLocks noGrp="1"/>
          </p:cNvSpPr>
          <p:nvPr>
            <p:ph type="body" sz="quarter" idx="10"/>
          </p:nvPr>
        </p:nvSpPr>
        <p:spPr>
          <a:xfrm>
            <a:off x="4727643" y="996637"/>
            <a:ext cx="7130374" cy="5120640"/>
          </a:xfrm>
        </p:spPr>
        <p:txBody>
          <a:bodyPr vert="horz" lIns="91440" tIns="45720" rIns="91440" bIns="45720" rtlCol="0" anchor="t">
            <a:normAutofit/>
          </a:bodyPr>
          <a:lstStyle/>
          <a:p>
            <a:pPr algn="ctr">
              <a:buNone/>
            </a:pPr>
            <a:r>
              <a:rPr lang="en-US" sz="4000" b="1" dirty="0">
                <a:solidFill>
                  <a:srgbClr val="00B0F0"/>
                </a:solidFill>
                <a:latin typeface="Arial"/>
                <a:cs typeface="Arial"/>
              </a:rPr>
              <a:t>Rural Resilience and Adaptation </a:t>
            </a:r>
            <a:endParaRPr lang="en-US" sz="4000" dirty="0">
              <a:solidFill>
                <a:srgbClr val="00B0F0"/>
              </a:solidFill>
            </a:endParaRPr>
          </a:p>
          <a:p>
            <a:pPr algn="ctr">
              <a:buNone/>
            </a:pPr>
            <a:endParaRPr lang="en-US" sz="3200" b="1" dirty="0">
              <a:solidFill>
                <a:schemeClr val="accent1"/>
              </a:solidFill>
              <a:latin typeface="Arial"/>
              <a:cs typeface="Arial"/>
            </a:endParaRPr>
          </a:p>
          <a:p>
            <a:pPr algn="ctr">
              <a:spcAft>
                <a:spcPts val="1200"/>
              </a:spcAft>
              <a:buNone/>
            </a:pPr>
            <a:r>
              <a:rPr lang="en-US" sz="3200" b="1" dirty="0">
                <a:solidFill>
                  <a:srgbClr val="92D050"/>
                </a:solidFill>
                <a:latin typeface="Arial"/>
                <a:cs typeface="Arial"/>
              </a:rPr>
              <a:t>Core Focus Areas</a:t>
            </a:r>
          </a:p>
          <a:p>
            <a:pPr algn="ctr">
              <a:spcAft>
                <a:spcPts val="1200"/>
              </a:spcAft>
              <a:buNone/>
            </a:pPr>
            <a:r>
              <a:rPr lang="en-US" b="1" dirty="0">
                <a:solidFill>
                  <a:schemeClr val="accent1"/>
                </a:solidFill>
                <a:latin typeface="Arial"/>
                <a:cs typeface="Arial"/>
              </a:rPr>
              <a:t>Community Capacity and Planning</a:t>
            </a:r>
          </a:p>
          <a:p>
            <a:pPr algn="ctr">
              <a:spcAft>
                <a:spcPts val="1200"/>
              </a:spcAft>
              <a:buNone/>
            </a:pPr>
            <a:r>
              <a:rPr lang="en-US" b="1" dirty="0">
                <a:solidFill>
                  <a:schemeClr val="accent1"/>
                </a:solidFill>
                <a:latin typeface="Arial"/>
                <a:cs typeface="Arial"/>
              </a:rPr>
              <a:t>Infrastructure and the Built Environment</a:t>
            </a:r>
          </a:p>
          <a:p>
            <a:pPr algn="ctr">
              <a:spcAft>
                <a:spcPts val="1200"/>
              </a:spcAft>
              <a:buNone/>
            </a:pPr>
            <a:r>
              <a:rPr lang="en-US" b="1" dirty="0">
                <a:solidFill>
                  <a:schemeClr val="accent1"/>
                </a:solidFill>
                <a:latin typeface="Arial"/>
                <a:cs typeface="Arial"/>
              </a:rPr>
              <a:t>Public Health</a:t>
            </a:r>
            <a:endParaRPr lang="en-US" dirty="0">
              <a:solidFill>
                <a:schemeClr val="accent1"/>
              </a:solidFill>
            </a:endParaRPr>
          </a:p>
          <a:p>
            <a:pPr indent="-228600" algn="ctr">
              <a:buNone/>
            </a:pPr>
            <a:endParaRPr lang="en-US" dirty="0">
              <a:solidFill>
                <a:schemeClr val="accent1"/>
              </a:solidFill>
              <a:cs typeface="Calibri" panose="020F0502020204030204"/>
            </a:endParaRPr>
          </a:p>
          <a:p>
            <a:pPr marL="1028700" lvl="1">
              <a:buFont typeface="Arial"/>
              <a:buChar char="•"/>
            </a:pPr>
            <a:endParaRPr lang="en-US" sz="1200" b="1" dirty="0">
              <a:solidFill>
                <a:schemeClr val="accent1"/>
              </a:solidFill>
              <a:latin typeface="Arial"/>
              <a:cs typeface="Arial"/>
            </a:endParaRPr>
          </a:p>
        </p:txBody>
      </p:sp>
      <p:pic>
        <p:nvPicPr>
          <p:cNvPr id="5" name="Picture 4" descr="A forest of trees on a hill&#10;&#10;Description automatically generated">
            <a:extLst>
              <a:ext uri="{FF2B5EF4-FFF2-40B4-BE49-F238E27FC236}">
                <a16:creationId xmlns:a16="http://schemas.microsoft.com/office/drawing/2014/main" id="{13193C86-0AF0-7966-EB7C-3B268EB782A5}"/>
              </a:ext>
            </a:extLst>
          </p:cNvPr>
          <p:cNvPicPr>
            <a:picLocks noChangeAspect="1"/>
          </p:cNvPicPr>
          <p:nvPr/>
        </p:nvPicPr>
        <p:blipFill>
          <a:blip r:embed="rId3"/>
          <a:stretch>
            <a:fillRect/>
          </a:stretch>
        </p:blipFill>
        <p:spPr>
          <a:xfrm>
            <a:off x="-32553" y="999"/>
            <a:ext cx="4554627" cy="5343888"/>
          </a:xfrm>
          <a:prstGeom prst="rect">
            <a:avLst/>
          </a:prstGeom>
        </p:spPr>
      </p:pic>
      <p:sp>
        <p:nvSpPr>
          <p:cNvPr id="4" name="TextBox 3">
            <a:extLst>
              <a:ext uri="{FF2B5EF4-FFF2-40B4-BE49-F238E27FC236}">
                <a16:creationId xmlns:a16="http://schemas.microsoft.com/office/drawing/2014/main" id="{9A42C887-9A5A-F751-A813-87AFCAAE893F}"/>
              </a:ext>
            </a:extLst>
          </p:cNvPr>
          <p:cNvSpPr txBox="1"/>
          <p:nvPr/>
        </p:nvSpPr>
        <p:spPr>
          <a:xfrm>
            <a:off x="181583" y="996637"/>
            <a:ext cx="3982523" cy="3785652"/>
          </a:xfrm>
          <a:prstGeom prst="rect">
            <a:avLst/>
          </a:prstGeom>
          <a:gradFill>
            <a:gsLst>
              <a:gs pos="0">
                <a:schemeClr val="bg1">
                  <a:lumMod val="8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a:spAutoFit/>
          </a:bodyPr>
          <a:lstStyle/>
          <a:p>
            <a:pPr algn="ctr"/>
            <a:r>
              <a:rPr lang="en-US" sz="2000" b="1" dirty="0">
                <a:solidFill>
                  <a:schemeClr val="bg1"/>
                </a:solidFill>
                <a:latin typeface="Arial" panose="020B0604020202020204" pitchFamily="34" charset="0"/>
                <a:cs typeface="Arial" panose="020B0604020202020204" pitchFamily="34" charset="0"/>
              </a:rPr>
              <a:t>Rural Resilience &amp; Adaptation Subcommittee focuses on:</a:t>
            </a:r>
          </a:p>
          <a:p>
            <a:pPr algn="ctr"/>
            <a:endParaRPr lang="en-US" sz="2000" b="1" dirty="0">
              <a:solidFill>
                <a:schemeClr val="bg1"/>
              </a:solidFill>
              <a:latin typeface="Arial" panose="020B0604020202020204" pitchFamily="34" charset="0"/>
              <a:cs typeface="Arial" panose="020B0604020202020204" pitchFamily="34" charset="0"/>
            </a:endParaRPr>
          </a:p>
          <a:p>
            <a:pPr algn="ctr"/>
            <a:r>
              <a:rPr lang="en-US" sz="2000" b="1" dirty="0">
                <a:solidFill>
                  <a:schemeClr val="bg1"/>
                </a:solidFill>
                <a:latin typeface="Arial" panose="020B0604020202020204" pitchFamily="34" charset="0"/>
                <a:cs typeface="Arial" panose="020B0604020202020204" pitchFamily="34" charset="0"/>
              </a:rPr>
              <a:t>Identifying, evaluating and analyzing existing and new strategies and programs that build resilience and prepare the State’s communities, infrastructure, and economy to adapt to the current and anticipated effects of climate change.</a:t>
            </a:r>
          </a:p>
        </p:txBody>
      </p:sp>
    </p:spTree>
    <p:extLst>
      <p:ext uri="{BB962C8B-B14F-4D97-AF65-F5344CB8AC3E}">
        <p14:creationId xmlns:p14="http://schemas.microsoft.com/office/powerpoint/2010/main" val="7087023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BEE145-0D21-ED89-7FC5-71CC609B7322}"/>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A234D77D-7206-CFF8-16DD-771E52A5494B}"/>
              </a:ext>
            </a:extLst>
          </p:cNvPr>
          <p:cNvSpPr>
            <a:spLocks noGrp="1"/>
          </p:cNvSpPr>
          <p:nvPr>
            <p:ph type="body" sz="quarter" idx="10"/>
          </p:nvPr>
        </p:nvSpPr>
        <p:spPr>
          <a:xfrm>
            <a:off x="380525" y="357872"/>
            <a:ext cx="11219411" cy="696883"/>
          </a:xfrm>
        </p:spPr>
        <p:txBody>
          <a:bodyPr anchor="t"/>
          <a:lstStyle/>
          <a:p>
            <a:pPr marL="0" indent="0" algn="ctr">
              <a:buNone/>
            </a:pPr>
            <a:r>
              <a:rPr lang="en-US" sz="4000" b="1" dirty="0">
                <a:solidFill>
                  <a:schemeClr val="accent1"/>
                </a:solidFill>
                <a:latin typeface="Calibri"/>
                <a:cs typeface="Calibri"/>
              </a:rPr>
              <a:t>Overview of Pathways and Strategies</a:t>
            </a:r>
          </a:p>
        </p:txBody>
      </p:sp>
      <p:sp>
        <p:nvSpPr>
          <p:cNvPr id="2" name="Rectangle: Rounded Corners 1">
            <a:extLst>
              <a:ext uri="{FF2B5EF4-FFF2-40B4-BE49-F238E27FC236}">
                <a16:creationId xmlns:a16="http://schemas.microsoft.com/office/drawing/2014/main" id="{0C4AB22F-DA65-4BD2-9672-6DE213F65E71}"/>
              </a:ext>
            </a:extLst>
          </p:cNvPr>
          <p:cNvSpPr/>
          <p:nvPr/>
        </p:nvSpPr>
        <p:spPr>
          <a:xfrm>
            <a:off x="705299" y="1054755"/>
            <a:ext cx="10041588" cy="895812"/>
          </a:xfrm>
          <a:prstGeom prst="roundRect">
            <a:avLst/>
          </a:prstGeom>
          <a:ln/>
        </p:spPr>
        <p:style>
          <a:lnRef idx="0">
            <a:schemeClr val="accent5"/>
          </a:lnRef>
          <a:fillRef idx="3">
            <a:schemeClr val="accent5"/>
          </a:fillRef>
          <a:effectRef idx="3">
            <a:schemeClr val="accent5"/>
          </a:effectRef>
          <a:fontRef idx="minor">
            <a:schemeClr val="lt1"/>
          </a:fontRef>
        </p:style>
        <p:txBody>
          <a:bodyPr lIns="91440" tIns="45720" rIns="91440" bIns="45720" rtlCol="0" anchor="ctr"/>
          <a:lstStyle/>
          <a:p>
            <a:r>
              <a:rPr lang="en-US" b="1">
                <a:solidFill>
                  <a:schemeClr val="bg1"/>
                </a:solidFill>
                <a:latin typeface="Calibri"/>
                <a:cs typeface="Arial"/>
              </a:rPr>
              <a:t>Pathway 14:  Increase capacity for climate resilience planning and implementation, and address inequities of under-resourced communities.</a:t>
            </a:r>
          </a:p>
        </p:txBody>
      </p:sp>
      <p:sp>
        <p:nvSpPr>
          <p:cNvPr id="5" name="Rectangle: Rounded Corners 4">
            <a:extLst>
              <a:ext uri="{FF2B5EF4-FFF2-40B4-BE49-F238E27FC236}">
                <a16:creationId xmlns:a16="http://schemas.microsoft.com/office/drawing/2014/main" id="{A13DA03A-3CFF-BCAB-9406-3C1142F069D7}"/>
              </a:ext>
            </a:extLst>
          </p:cNvPr>
          <p:cNvSpPr/>
          <p:nvPr/>
        </p:nvSpPr>
        <p:spPr>
          <a:xfrm>
            <a:off x="705298" y="2978430"/>
            <a:ext cx="10041589" cy="923330"/>
          </a:xfrm>
          <a:prstGeom prst="roundRect">
            <a:avLst/>
          </a:prstGeom>
          <a:ln/>
        </p:spPr>
        <p:style>
          <a:lnRef idx="0">
            <a:schemeClr val="accent5"/>
          </a:lnRef>
          <a:fillRef idx="3">
            <a:schemeClr val="accent5"/>
          </a:fillRef>
          <a:effectRef idx="3">
            <a:schemeClr val="accent5"/>
          </a:effectRef>
          <a:fontRef idx="minor">
            <a:schemeClr val="lt1"/>
          </a:fontRef>
        </p:style>
        <p:txBody>
          <a:bodyPr lIns="91440" tIns="45720" rIns="91440" bIns="45720" rtlCol="0" anchor="ctr"/>
          <a:lstStyle/>
          <a:p>
            <a:r>
              <a:rPr lang="en-US" b="1" dirty="0">
                <a:latin typeface="Calibri"/>
                <a:cs typeface="Calibri"/>
              </a:rPr>
              <a:t>Pathway 15: Proactively and strategically invest to enhance resilience in transportation, communications, water/wastewater, and energy infrastructure and prioritize our most vulnerable communities and environmental- justice populations.</a:t>
            </a:r>
            <a:endParaRPr lang="en-US" dirty="0">
              <a:solidFill>
                <a:srgbClr val="FFFFFF"/>
              </a:solidFill>
              <a:latin typeface="Calibri"/>
              <a:cs typeface="Calibri"/>
            </a:endParaRPr>
          </a:p>
        </p:txBody>
      </p:sp>
      <p:sp>
        <p:nvSpPr>
          <p:cNvPr id="22" name="TextBox 21">
            <a:extLst>
              <a:ext uri="{FF2B5EF4-FFF2-40B4-BE49-F238E27FC236}">
                <a16:creationId xmlns:a16="http://schemas.microsoft.com/office/drawing/2014/main" id="{9A2034F1-BAC2-BC7C-7F68-BA26D9F33369}"/>
              </a:ext>
            </a:extLst>
          </p:cNvPr>
          <p:cNvSpPr txBox="1"/>
          <p:nvPr/>
        </p:nvSpPr>
        <p:spPr>
          <a:xfrm>
            <a:off x="702596" y="2031986"/>
            <a:ext cx="9403882" cy="646331"/>
          </a:xfrm>
          <a:prstGeom prst="rect">
            <a:avLst/>
          </a:prstGeom>
          <a:noFill/>
        </p:spPr>
        <p:txBody>
          <a:bodyPr wrap="square" lIns="91440" tIns="45720" rIns="91440" bIns="45720" rtlCol="0" anchor="t">
            <a:spAutoFit/>
          </a:bodyPr>
          <a:lstStyle/>
          <a:p>
            <a:pPr marL="285750" indent="-285750">
              <a:buFont typeface="Wingdings" panose="05000000000000000000" pitchFamily="2" charset="2"/>
              <a:buChar char="Ø"/>
            </a:pPr>
            <a:r>
              <a:rPr lang="en-US" b="1" dirty="0">
                <a:solidFill>
                  <a:srgbClr val="303030"/>
                </a:solidFill>
              </a:rPr>
              <a:t>3 Strategies under this Pathway  </a:t>
            </a:r>
          </a:p>
          <a:p>
            <a:pPr marL="285750" indent="-285750">
              <a:buFont typeface="Wingdings" panose="05000000000000000000" pitchFamily="2" charset="2"/>
              <a:buChar char="Ø"/>
            </a:pPr>
            <a:r>
              <a:rPr lang="en-US" b="1" dirty="0">
                <a:solidFill>
                  <a:srgbClr val="303030"/>
                </a:solidFill>
              </a:rPr>
              <a:t>12 Actions under this Pathway</a:t>
            </a:r>
          </a:p>
        </p:txBody>
      </p:sp>
      <p:sp>
        <p:nvSpPr>
          <p:cNvPr id="23" name="TextBox 22">
            <a:extLst>
              <a:ext uri="{FF2B5EF4-FFF2-40B4-BE49-F238E27FC236}">
                <a16:creationId xmlns:a16="http://schemas.microsoft.com/office/drawing/2014/main" id="{3C77AF73-266F-A776-D8D0-D753F4D7102D}"/>
              </a:ext>
            </a:extLst>
          </p:cNvPr>
          <p:cNvSpPr txBox="1"/>
          <p:nvPr/>
        </p:nvSpPr>
        <p:spPr>
          <a:xfrm>
            <a:off x="702596" y="4021541"/>
            <a:ext cx="9403882" cy="646331"/>
          </a:xfrm>
          <a:prstGeom prst="rect">
            <a:avLst/>
          </a:prstGeom>
          <a:noFill/>
        </p:spPr>
        <p:txBody>
          <a:bodyPr wrap="square" lIns="91440" tIns="45720" rIns="91440" bIns="45720" rtlCol="0" anchor="t">
            <a:spAutoFit/>
          </a:bodyPr>
          <a:lstStyle/>
          <a:p>
            <a:pPr marL="285750" indent="-285750">
              <a:buFont typeface="Wingdings" panose="05000000000000000000" pitchFamily="2" charset="2"/>
              <a:buChar char="Ø"/>
            </a:pPr>
            <a:r>
              <a:rPr lang="en-US" b="1" dirty="0">
                <a:solidFill>
                  <a:srgbClr val="303030"/>
                </a:solidFill>
              </a:rPr>
              <a:t>2 Strategies under this Pathway </a:t>
            </a:r>
          </a:p>
          <a:p>
            <a:pPr marL="285750" indent="-285750">
              <a:buFont typeface="Wingdings" panose="05000000000000000000" pitchFamily="2" charset="2"/>
              <a:buChar char="Ø"/>
            </a:pPr>
            <a:r>
              <a:rPr lang="en-US" b="1" dirty="0">
                <a:solidFill>
                  <a:srgbClr val="303030"/>
                </a:solidFill>
              </a:rPr>
              <a:t>16 Actions under this Pathway</a:t>
            </a:r>
            <a:endParaRPr lang="en-US" dirty="0"/>
          </a:p>
        </p:txBody>
      </p:sp>
      <p:sp>
        <p:nvSpPr>
          <p:cNvPr id="8" name="Rectangle: Rounded Corners 7">
            <a:extLst>
              <a:ext uri="{FF2B5EF4-FFF2-40B4-BE49-F238E27FC236}">
                <a16:creationId xmlns:a16="http://schemas.microsoft.com/office/drawing/2014/main" id="{22A0951A-E5A5-3D3D-2598-FDBB7CEB141F}"/>
              </a:ext>
            </a:extLst>
          </p:cNvPr>
          <p:cNvSpPr/>
          <p:nvPr/>
        </p:nvSpPr>
        <p:spPr>
          <a:xfrm>
            <a:off x="705299" y="4972645"/>
            <a:ext cx="10041588" cy="923329"/>
          </a:xfrm>
          <a:prstGeom prst="roundRect">
            <a:avLst/>
          </a:prstGeom>
          <a:ln/>
        </p:spPr>
        <p:style>
          <a:lnRef idx="0">
            <a:schemeClr val="accent5"/>
          </a:lnRef>
          <a:fillRef idx="3">
            <a:schemeClr val="accent5"/>
          </a:fillRef>
          <a:effectRef idx="3">
            <a:schemeClr val="accent5"/>
          </a:effectRef>
          <a:fontRef idx="minor">
            <a:schemeClr val="lt1"/>
          </a:fontRef>
        </p:style>
        <p:txBody>
          <a:bodyPr lIns="91440" tIns="45720" rIns="91440" bIns="45720" rtlCol="0" anchor="ctr"/>
          <a:lstStyle/>
          <a:p>
            <a:r>
              <a:rPr lang="en-US" b="1" dirty="0">
                <a:solidFill>
                  <a:schemeClr val="bg1"/>
                </a:solidFill>
                <a:latin typeface="Calibri"/>
                <a:cs typeface="Arial"/>
              </a:rPr>
              <a:t>Pathway 16: Support the reduction of municipal, school district, residential, university, and hospital fossil fuel use in rural areas through equitable best practices that address the unique challenges of rural communities.</a:t>
            </a:r>
            <a:endParaRPr lang="en-US" dirty="0">
              <a:solidFill>
                <a:schemeClr val="bg1"/>
              </a:solidFill>
              <a:latin typeface="Calibri"/>
              <a:cs typeface="Arial"/>
            </a:endParaRPr>
          </a:p>
        </p:txBody>
      </p:sp>
      <p:sp>
        <p:nvSpPr>
          <p:cNvPr id="9" name="TextBox 8">
            <a:extLst>
              <a:ext uri="{FF2B5EF4-FFF2-40B4-BE49-F238E27FC236}">
                <a16:creationId xmlns:a16="http://schemas.microsoft.com/office/drawing/2014/main" id="{E1D91C47-35F4-2060-1CA4-D7C57FB7F55C}"/>
              </a:ext>
            </a:extLst>
          </p:cNvPr>
          <p:cNvSpPr txBox="1"/>
          <p:nvPr/>
        </p:nvSpPr>
        <p:spPr>
          <a:xfrm>
            <a:off x="702596" y="5898896"/>
            <a:ext cx="9403882" cy="923330"/>
          </a:xfrm>
          <a:prstGeom prst="rect">
            <a:avLst/>
          </a:prstGeom>
          <a:noFill/>
        </p:spPr>
        <p:txBody>
          <a:bodyPr wrap="square" lIns="91440" tIns="45720" rIns="91440" bIns="45720" rtlCol="0" anchor="t">
            <a:spAutoFit/>
          </a:bodyPr>
          <a:lstStyle/>
          <a:p>
            <a:pPr marL="285750" indent="-285750">
              <a:buFont typeface="Wingdings" panose="05000000000000000000" pitchFamily="2" charset="2"/>
              <a:buChar char="Ø"/>
            </a:pPr>
            <a:r>
              <a:rPr lang="en-US" b="1" dirty="0">
                <a:solidFill>
                  <a:srgbClr val="303030"/>
                </a:solidFill>
              </a:rPr>
              <a:t>Zero Strategies under this pathway as the Cross-Sector Mitigation SC took lead </a:t>
            </a:r>
          </a:p>
          <a:p>
            <a:pPr marL="285750" indent="-285750">
              <a:buFont typeface="Wingdings" panose="05000000000000000000" pitchFamily="2" charset="2"/>
              <a:buChar char="Ø"/>
            </a:pPr>
            <a:r>
              <a:rPr lang="en-US" b="1" dirty="0">
                <a:solidFill>
                  <a:srgbClr val="303030"/>
                </a:solidFill>
              </a:rPr>
              <a:t>Actions addressing weatherization and electrification included in strategies 14a and 14d </a:t>
            </a:r>
          </a:p>
        </p:txBody>
      </p:sp>
    </p:spTree>
    <p:extLst>
      <p:ext uri="{BB962C8B-B14F-4D97-AF65-F5344CB8AC3E}">
        <p14:creationId xmlns:p14="http://schemas.microsoft.com/office/powerpoint/2010/main" val="417595816"/>
      </p:ext>
    </p:extLst>
  </p:cSld>
  <p:clrMapOvr>
    <a:masterClrMapping/>
  </p:clrMapOvr>
  <p:extLst>
    <p:ext uri="{6950BFC3-D8DA-4A85-94F7-54DA5524770B}">
      <p188:commentRel xmlns:p188="http://schemas.microsoft.com/office/powerpoint/2018/8/main" r:id="rId3"/>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481386-CA5C-E357-693B-F97A9A5B0EDA}"/>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C3DE86DA-943E-FBE3-FDA9-14A3C5B59A42}"/>
              </a:ext>
            </a:extLst>
          </p:cNvPr>
          <p:cNvSpPr>
            <a:spLocks noGrp="1"/>
          </p:cNvSpPr>
          <p:nvPr>
            <p:ph type="body" sz="quarter" idx="10"/>
          </p:nvPr>
        </p:nvSpPr>
        <p:spPr>
          <a:xfrm>
            <a:off x="401073" y="242389"/>
            <a:ext cx="11219411" cy="546254"/>
          </a:xfrm>
        </p:spPr>
        <p:txBody>
          <a:bodyPr anchor="t">
            <a:normAutofit fontScale="92500" lnSpcReduction="20000"/>
          </a:bodyPr>
          <a:lstStyle/>
          <a:p>
            <a:pPr marL="0" indent="0" algn="ctr">
              <a:buNone/>
            </a:pPr>
            <a:r>
              <a:rPr lang="en-US" sz="4000" b="1" dirty="0">
                <a:solidFill>
                  <a:schemeClr val="accent1"/>
                </a:solidFill>
                <a:latin typeface="Calibri"/>
                <a:cs typeface="Calibri"/>
              </a:rPr>
              <a:t>Overview of Pathways and Strategies </a:t>
            </a:r>
          </a:p>
        </p:txBody>
      </p:sp>
      <p:sp>
        <p:nvSpPr>
          <p:cNvPr id="2" name="Rectangle: Rounded Corners 1">
            <a:extLst>
              <a:ext uri="{FF2B5EF4-FFF2-40B4-BE49-F238E27FC236}">
                <a16:creationId xmlns:a16="http://schemas.microsoft.com/office/drawing/2014/main" id="{0BE4FBCD-2F45-7AFB-5B99-C6C19BD4B4D4}"/>
              </a:ext>
            </a:extLst>
          </p:cNvPr>
          <p:cNvSpPr/>
          <p:nvPr/>
        </p:nvSpPr>
        <p:spPr>
          <a:xfrm>
            <a:off x="736831" y="1072420"/>
            <a:ext cx="10041588" cy="679591"/>
          </a:xfrm>
          <a:prstGeom prst="roundRect">
            <a:avLst/>
          </a:prstGeom>
          <a:ln/>
        </p:spPr>
        <p:style>
          <a:lnRef idx="0">
            <a:schemeClr val="accent5"/>
          </a:lnRef>
          <a:fillRef idx="3">
            <a:schemeClr val="accent5"/>
          </a:fillRef>
          <a:effectRef idx="3">
            <a:schemeClr val="accent5"/>
          </a:effectRef>
          <a:fontRef idx="minor">
            <a:schemeClr val="lt1"/>
          </a:fontRef>
        </p:style>
        <p:txBody>
          <a:bodyPr lIns="91440" tIns="45720" rIns="91440" bIns="45720" rtlCol="0" anchor="ctr"/>
          <a:lstStyle/>
          <a:p>
            <a:r>
              <a:rPr lang="en-US" b="1">
                <a:solidFill>
                  <a:schemeClr val="bg1"/>
                </a:solidFill>
                <a:latin typeface="Calibri"/>
                <a:cs typeface="Arial"/>
              </a:rPr>
              <a:t>Pathway 17: Change Vermont's land-use policies so current and future land development will be adaptive and resilient to climate change impacts.</a:t>
            </a:r>
            <a:endParaRPr lang="en-US">
              <a:solidFill>
                <a:schemeClr val="bg1"/>
              </a:solidFill>
              <a:latin typeface="Calibri"/>
              <a:cs typeface="Arial"/>
            </a:endParaRPr>
          </a:p>
        </p:txBody>
      </p:sp>
      <p:sp>
        <p:nvSpPr>
          <p:cNvPr id="5" name="Rectangle: Rounded Corners 4">
            <a:extLst>
              <a:ext uri="{FF2B5EF4-FFF2-40B4-BE49-F238E27FC236}">
                <a16:creationId xmlns:a16="http://schemas.microsoft.com/office/drawing/2014/main" id="{D069EA13-4AB7-4142-95AC-42294C6F6815}"/>
              </a:ext>
            </a:extLst>
          </p:cNvPr>
          <p:cNvSpPr/>
          <p:nvPr/>
        </p:nvSpPr>
        <p:spPr>
          <a:xfrm>
            <a:off x="736831" y="2943510"/>
            <a:ext cx="10041589" cy="700467"/>
          </a:xfrm>
          <a:prstGeom prst="roundRect">
            <a:avLst/>
          </a:prstGeom>
          <a:ln/>
        </p:spPr>
        <p:style>
          <a:lnRef idx="0">
            <a:schemeClr val="accent5"/>
          </a:lnRef>
          <a:fillRef idx="3">
            <a:schemeClr val="accent5"/>
          </a:fillRef>
          <a:effectRef idx="3">
            <a:schemeClr val="accent5"/>
          </a:effectRef>
          <a:fontRef idx="minor">
            <a:schemeClr val="lt1"/>
          </a:fontRef>
        </p:style>
        <p:txBody>
          <a:bodyPr lIns="91440" tIns="45720" rIns="91440" bIns="45720" rtlCol="0" anchor="ctr"/>
          <a:lstStyle/>
          <a:p>
            <a:r>
              <a:rPr lang="en-US" b="1">
                <a:latin typeface="Calibri"/>
                <a:cs typeface="Calibri"/>
              </a:rPr>
              <a:t>Pathway 18:  Ensure that all people have access to safe, accessible, energy efficient, and affordable housing. </a:t>
            </a:r>
          </a:p>
        </p:txBody>
      </p:sp>
      <p:sp>
        <p:nvSpPr>
          <p:cNvPr id="22" name="TextBox 21">
            <a:extLst>
              <a:ext uri="{FF2B5EF4-FFF2-40B4-BE49-F238E27FC236}">
                <a16:creationId xmlns:a16="http://schemas.microsoft.com/office/drawing/2014/main" id="{38C17860-074F-6987-151D-E17E0181F852}"/>
              </a:ext>
            </a:extLst>
          </p:cNvPr>
          <p:cNvSpPr txBox="1"/>
          <p:nvPr/>
        </p:nvSpPr>
        <p:spPr>
          <a:xfrm>
            <a:off x="734128" y="1754933"/>
            <a:ext cx="9403882" cy="646331"/>
          </a:xfrm>
          <a:prstGeom prst="rect">
            <a:avLst/>
          </a:prstGeom>
          <a:noFill/>
        </p:spPr>
        <p:txBody>
          <a:bodyPr wrap="square" lIns="91440" tIns="45720" rIns="91440" bIns="45720" rtlCol="0" anchor="t">
            <a:spAutoFit/>
          </a:bodyPr>
          <a:lstStyle/>
          <a:p>
            <a:pPr marL="285750" indent="-285750">
              <a:buFont typeface="Wingdings" panose="05000000000000000000" pitchFamily="2" charset="2"/>
              <a:buChar char="Ø"/>
            </a:pPr>
            <a:r>
              <a:rPr lang="en-US" b="1" dirty="0">
                <a:solidFill>
                  <a:srgbClr val="303030"/>
                </a:solidFill>
              </a:rPr>
              <a:t>1 Strategies under this Pathway </a:t>
            </a:r>
          </a:p>
          <a:p>
            <a:pPr marL="285750" indent="-285750">
              <a:buFont typeface="Wingdings" panose="05000000000000000000" pitchFamily="2" charset="2"/>
              <a:buChar char="Ø"/>
            </a:pPr>
            <a:r>
              <a:rPr lang="en-US" b="1" dirty="0">
                <a:solidFill>
                  <a:srgbClr val="303030"/>
                </a:solidFill>
              </a:rPr>
              <a:t>0</a:t>
            </a:r>
            <a:r>
              <a:rPr lang="en-US" b="1">
                <a:solidFill>
                  <a:srgbClr val="303030"/>
                </a:solidFill>
              </a:rPr>
              <a:t> </a:t>
            </a:r>
            <a:r>
              <a:rPr lang="en-US" b="1" dirty="0">
                <a:solidFill>
                  <a:srgbClr val="303030"/>
                </a:solidFill>
              </a:rPr>
              <a:t>Actions under this Pathway</a:t>
            </a:r>
          </a:p>
        </p:txBody>
      </p:sp>
      <p:sp>
        <p:nvSpPr>
          <p:cNvPr id="23" name="TextBox 22">
            <a:extLst>
              <a:ext uri="{FF2B5EF4-FFF2-40B4-BE49-F238E27FC236}">
                <a16:creationId xmlns:a16="http://schemas.microsoft.com/office/drawing/2014/main" id="{DC33184E-5268-6C7E-8954-2D127AE18E3E}"/>
              </a:ext>
            </a:extLst>
          </p:cNvPr>
          <p:cNvSpPr txBox="1"/>
          <p:nvPr/>
        </p:nvSpPr>
        <p:spPr>
          <a:xfrm>
            <a:off x="734128" y="3640681"/>
            <a:ext cx="9403882" cy="646331"/>
          </a:xfrm>
          <a:prstGeom prst="rect">
            <a:avLst/>
          </a:prstGeom>
          <a:noFill/>
        </p:spPr>
        <p:txBody>
          <a:bodyPr wrap="square" lIns="91440" tIns="45720" rIns="91440" bIns="45720" rtlCol="0" anchor="t">
            <a:spAutoFit/>
          </a:bodyPr>
          <a:lstStyle/>
          <a:p>
            <a:pPr marL="285750" indent="-285750">
              <a:buFont typeface="Wingdings" panose="05000000000000000000" pitchFamily="2" charset="2"/>
              <a:buChar char="Ø"/>
            </a:pPr>
            <a:r>
              <a:rPr lang="en-US" b="1" dirty="0">
                <a:solidFill>
                  <a:srgbClr val="303030"/>
                </a:solidFill>
              </a:rPr>
              <a:t>3 Strategies under this Pathway </a:t>
            </a:r>
          </a:p>
          <a:p>
            <a:pPr marL="285750" indent="-285750">
              <a:buFont typeface="Wingdings" panose="05000000000000000000" pitchFamily="2" charset="2"/>
              <a:buChar char="Ø"/>
            </a:pPr>
            <a:r>
              <a:rPr lang="en-US" b="1" dirty="0">
                <a:solidFill>
                  <a:srgbClr val="303030"/>
                </a:solidFill>
              </a:rPr>
              <a:t>10 actions under this Pathway</a:t>
            </a:r>
          </a:p>
        </p:txBody>
      </p:sp>
      <p:sp>
        <p:nvSpPr>
          <p:cNvPr id="8" name="Rectangle: Rounded Corners 7">
            <a:extLst>
              <a:ext uri="{FF2B5EF4-FFF2-40B4-BE49-F238E27FC236}">
                <a16:creationId xmlns:a16="http://schemas.microsoft.com/office/drawing/2014/main" id="{143CD133-23D8-3B0B-1482-749F6CC59172}"/>
              </a:ext>
            </a:extLst>
          </p:cNvPr>
          <p:cNvSpPr/>
          <p:nvPr/>
        </p:nvSpPr>
        <p:spPr>
          <a:xfrm>
            <a:off x="736831" y="4781341"/>
            <a:ext cx="10041589" cy="700467"/>
          </a:xfrm>
          <a:prstGeom prst="roundRect">
            <a:avLst/>
          </a:prstGeom>
          <a:ln/>
        </p:spPr>
        <p:style>
          <a:lnRef idx="0">
            <a:schemeClr val="accent5"/>
          </a:lnRef>
          <a:fillRef idx="3">
            <a:schemeClr val="accent5"/>
          </a:fillRef>
          <a:effectRef idx="3">
            <a:schemeClr val="accent5"/>
          </a:effectRef>
          <a:fontRef idx="minor">
            <a:schemeClr val="lt1"/>
          </a:fontRef>
        </p:style>
        <p:txBody>
          <a:bodyPr lIns="91440" tIns="45720" rIns="91440" bIns="45720" rtlCol="0" anchor="ctr"/>
          <a:lstStyle/>
          <a:p>
            <a:r>
              <a:rPr lang="en-US" b="1" dirty="0">
                <a:latin typeface="Calibri"/>
                <a:cs typeface="Calibri"/>
              </a:rPr>
              <a:t>Pathway 19:  Provide for equitable adaptation to the public health impacts of climate change </a:t>
            </a:r>
          </a:p>
        </p:txBody>
      </p:sp>
      <p:sp>
        <p:nvSpPr>
          <p:cNvPr id="9" name="TextBox 8">
            <a:extLst>
              <a:ext uri="{FF2B5EF4-FFF2-40B4-BE49-F238E27FC236}">
                <a16:creationId xmlns:a16="http://schemas.microsoft.com/office/drawing/2014/main" id="{9C8FEF48-4429-41B2-1622-3FBD68201752}"/>
              </a:ext>
            </a:extLst>
          </p:cNvPr>
          <p:cNvSpPr txBox="1"/>
          <p:nvPr/>
        </p:nvSpPr>
        <p:spPr>
          <a:xfrm>
            <a:off x="734128" y="5478512"/>
            <a:ext cx="9403882" cy="646331"/>
          </a:xfrm>
          <a:prstGeom prst="rect">
            <a:avLst/>
          </a:prstGeom>
          <a:noFill/>
        </p:spPr>
        <p:txBody>
          <a:bodyPr wrap="square" lIns="91440" tIns="45720" rIns="91440" bIns="45720" rtlCol="0" anchor="t">
            <a:spAutoFit/>
          </a:bodyPr>
          <a:lstStyle/>
          <a:p>
            <a:pPr marL="285750" indent="-285750">
              <a:buFont typeface="Wingdings" panose="05000000000000000000" pitchFamily="2" charset="2"/>
              <a:buChar char="Ø"/>
            </a:pPr>
            <a:r>
              <a:rPr lang="en-US" b="1">
                <a:solidFill>
                  <a:srgbClr val="303030"/>
                </a:solidFill>
              </a:rPr>
              <a:t>4 strategies under this pathway </a:t>
            </a:r>
          </a:p>
          <a:p>
            <a:pPr marL="285750" indent="-285750">
              <a:buFont typeface="Wingdings" panose="05000000000000000000" pitchFamily="2" charset="2"/>
              <a:buChar char="Ø"/>
            </a:pPr>
            <a:r>
              <a:rPr lang="en-US" b="1">
                <a:solidFill>
                  <a:srgbClr val="303030"/>
                </a:solidFill>
              </a:rPr>
              <a:t>12 actions under this pathway</a:t>
            </a:r>
          </a:p>
        </p:txBody>
      </p:sp>
    </p:spTree>
    <p:extLst>
      <p:ext uri="{BB962C8B-B14F-4D97-AF65-F5344CB8AC3E}">
        <p14:creationId xmlns:p14="http://schemas.microsoft.com/office/powerpoint/2010/main" val="1478131179"/>
      </p:ext>
    </p:extLst>
  </p:cSld>
  <p:clrMapOvr>
    <a:masterClrMapping/>
  </p:clrMapOvr>
  <p:extLst>
    <p:ext uri="{6950BFC3-D8DA-4A85-94F7-54DA5524770B}">
      <p188:commentRel xmlns:p188="http://schemas.microsoft.com/office/powerpoint/2018/8/main" r:id="rId3"/>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849B45-6CDD-BB83-7940-E102EDD22D3E}"/>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7412F851-E3A7-7E67-5A5F-506AE3146E5D}"/>
              </a:ext>
            </a:extLst>
          </p:cNvPr>
          <p:cNvSpPr>
            <a:spLocks noGrp="1"/>
          </p:cNvSpPr>
          <p:nvPr>
            <p:ph type="body" sz="quarter" idx="10"/>
          </p:nvPr>
        </p:nvSpPr>
        <p:spPr>
          <a:xfrm>
            <a:off x="590885" y="791411"/>
            <a:ext cx="3266172" cy="1377482"/>
          </a:xfrm>
        </p:spPr>
        <p:txBody>
          <a:bodyPr vert="horz" lIns="91440" tIns="45720" rIns="91440" bIns="45720" rtlCol="0" anchor="t">
            <a:normAutofit fontScale="92500" lnSpcReduction="10000"/>
          </a:bodyPr>
          <a:lstStyle/>
          <a:p>
            <a:pPr algn="ctr">
              <a:buNone/>
            </a:pPr>
            <a:r>
              <a:rPr lang="en-US" b="1" dirty="0">
                <a:solidFill>
                  <a:schemeClr val="accent1"/>
                </a:solidFill>
                <a:latin typeface="Arial"/>
                <a:cs typeface="Arial"/>
              </a:rPr>
              <a:t>Community Capacity and Planning Priority Actions</a:t>
            </a:r>
            <a:endParaRPr lang="en-US" dirty="0">
              <a:solidFill>
                <a:schemeClr val="accent1"/>
              </a:solidFill>
            </a:endParaRPr>
          </a:p>
          <a:p>
            <a:endParaRPr lang="en-US">
              <a:solidFill>
                <a:srgbClr val="156082"/>
              </a:solidFill>
              <a:latin typeface="Aptos" panose="02110004020202020204"/>
              <a:ea typeface="Calibri"/>
              <a:cs typeface="Calibri"/>
            </a:endParaRPr>
          </a:p>
        </p:txBody>
      </p:sp>
      <p:pic>
        <p:nvPicPr>
          <p:cNvPr id="2" name="Picture 1">
            <a:extLst>
              <a:ext uri="{FF2B5EF4-FFF2-40B4-BE49-F238E27FC236}">
                <a16:creationId xmlns:a16="http://schemas.microsoft.com/office/drawing/2014/main" id="{2AF21B60-35EC-1B8B-30EA-0921D337150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a:stretch/>
        </p:blipFill>
        <p:spPr>
          <a:xfrm>
            <a:off x="725872" y="2585390"/>
            <a:ext cx="3258300" cy="2404240"/>
          </a:xfrm>
          <a:prstGeom prst="rect">
            <a:avLst/>
          </a:prstGeom>
        </p:spPr>
      </p:pic>
      <p:graphicFrame>
        <p:nvGraphicFramePr>
          <p:cNvPr id="5" name="Table 4">
            <a:extLst>
              <a:ext uri="{FF2B5EF4-FFF2-40B4-BE49-F238E27FC236}">
                <a16:creationId xmlns:a16="http://schemas.microsoft.com/office/drawing/2014/main" id="{2430A2B4-542A-1022-05F0-9873A355AC12}"/>
              </a:ext>
            </a:extLst>
          </p:cNvPr>
          <p:cNvGraphicFramePr>
            <a:graphicFrameLocks noGrp="1"/>
          </p:cNvGraphicFramePr>
          <p:nvPr>
            <p:extLst>
              <p:ext uri="{D42A27DB-BD31-4B8C-83A1-F6EECF244321}">
                <p14:modId xmlns:p14="http://schemas.microsoft.com/office/powerpoint/2010/main" val="3790975583"/>
              </p:ext>
            </p:extLst>
          </p:nvPr>
        </p:nvGraphicFramePr>
        <p:xfrm>
          <a:off x="4318000" y="334210"/>
          <a:ext cx="7703512" cy="6450797"/>
        </p:xfrm>
        <a:graphic>
          <a:graphicData uri="http://schemas.openxmlformats.org/drawingml/2006/table">
            <a:tbl>
              <a:tblPr bandRow="1">
                <a:tableStyleId>{5C22544A-7EE6-4342-B048-85BDC9FD1C3A}</a:tableStyleId>
              </a:tblPr>
              <a:tblGrid>
                <a:gridCol w="7703512">
                  <a:extLst>
                    <a:ext uri="{9D8B030D-6E8A-4147-A177-3AD203B41FA5}">
                      <a16:colId xmlns:a16="http://schemas.microsoft.com/office/drawing/2014/main" val="3066827644"/>
                    </a:ext>
                  </a:extLst>
                </a:gridCol>
              </a:tblGrid>
              <a:tr h="1393372">
                <a:tc>
                  <a:txBody>
                    <a:bodyPr/>
                    <a:lstStyle/>
                    <a:p>
                      <a:pPr marL="0" algn="l" rtl="0" eaLnBrk="1" fontAlgn="t" latinLnBrk="0" hangingPunct="1"/>
                      <a:r>
                        <a:rPr lang="en-US" sz="1600" b="0" i="0" u="none" strike="noStrike" kern="1200">
                          <a:solidFill>
                            <a:srgbClr val="000000"/>
                          </a:solidFill>
                          <a:effectLst/>
                          <a:latin typeface="Calibri"/>
                        </a:rPr>
                        <a:t>Secure sustainable, long-term funding to expand and maintain a permanent Flood Resilient Communities Fund (Community Resilience and Disaster Mitigation Fund) for the design and implementation of local and regional climate change adaptation projects and community resilience. Funding may be used as local match for federally funded hazard mitigation programs as well as non-FEMA eligible hazard mitigation activities.</a:t>
                      </a:r>
                      <a:endParaRPr lang="en-US" sz="1800" b="0" i="0" u="none" strike="noStrike">
                        <a:effectLst/>
                        <a:latin typeface="Calibri"/>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extLst>
                  <a:ext uri="{0D108BD9-81ED-4DB2-BD59-A6C34878D82A}">
                    <a16:rowId xmlns:a16="http://schemas.microsoft.com/office/drawing/2014/main" val="13643029"/>
                  </a:ext>
                </a:extLst>
              </a:tr>
              <a:tr h="1393372">
                <a:tc>
                  <a:txBody>
                    <a:bodyPr/>
                    <a:lstStyle/>
                    <a:p>
                      <a:pPr marL="0" algn="l" rtl="0" eaLnBrk="1" fontAlgn="t" latinLnBrk="0" hangingPunct="1"/>
                      <a:r>
                        <a:rPr lang="en-US" sz="1600" b="0" i="0" u="none" strike="noStrike" kern="1200">
                          <a:solidFill>
                            <a:srgbClr val="000000"/>
                          </a:solidFill>
                          <a:effectLst/>
                          <a:latin typeface="Calibri"/>
                        </a:rPr>
                        <a:t>Establish permanent, dedicated funding for Regional Planning Commissions to hire and retain staff for climate resilience planning work, hazard mitigation application development, and management of hazard mitigation grants on behalf of municipalities or other eligible grant recipients as well as cover overhead costs related to completing Local Hazard Mitigation Plans.</a:t>
                      </a:r>
                      <a:endParaRPr lang="en-US" sz="1800" b="0" i="0" u="none" strike="noStrike">
                        <a:effectLst/>
                        <a:latin typeface="Calibri"/>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extLst>
                  <a:ext uri="{0D108BD9-81ED-4DB2-BD59-A6C34878D82A}">
                    <a16:rowId xmlns:a16="http://schemas.microsoft.com/office/drawing/2014/main" val="1130591267"/>
                  </a:ext>
                </a:extLst>
              </a:tr>
              <a:tr h="877309">
                <a:tc>
                  <a:txBody>
                    <a:bodyPr/>
                    <a:lstStyle/>
                    <a:p>
                      <a:pPr marL="0" algn="l" rtl="0" eaLnBrk="1" fontAlgn="t" latinLnBrk="0" hangingPunct="1"/>
                      <a:r>
                        <a:rPr lang="en-US" sz="1600" b="0" i="0" u="none" strike="noStrike" kern="1200">
                          <a:solidFill>
                            <a:srgbClr val="000000"/>
                          </a:solidFill>
                          <a:effectLst/>
                          <a:latin typeface="Calibri"/>
                        </a:rPr>
                        <a:t>Map areas that are suitable for new, climate safe housing, set regional targets for new housing units created, and increase funding mechanisms where communities are investing in development-ready infrastructure.</a:t>
                      </a:r>
                      <a:endParaRPr lang="en-US" sz="1800" b="0" i="0" u="none" strike="noStrike">
                        <a:effectLst/>
                        <a:latin typeface="Calibri"/>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extLst>
                  <a:ext uri="{0D108BD9-81ED-4DB2-BD59-A6C34878D82A}">
                    <a16:rowId xmlns:a16="http://schemas.microsoft.com/office/drawing/2014/main" val="3260663735"/>
                  </a:ext>
                </a:extLst>
              </a:tr>
              <a:tr h="1393372">
                <a:tc>
                  <a:txBody>
                    <a:bodyPr/>
                    <a:lstStyle/>
                    <a:p>
                      <a:pPr marL="0" lvl="0" algn="l">
                        <a:buNone/>
                      </a:pPr>
                      <a:r>
                        <a:rPr lang="en-US" sz="1600" b="0" i="0" u="none" strike="noStrike" kern="1200" noProof="0">
                          <a:solidFill>
                            <a:schemeClr val="tx1"/>
                          </a:solidFill>
                          <a:effectLst/>
                          <a:latin typeface="Calibri"/>
                        </a:rPr>
                        <a:t>Create and facilitate a business support network that connects and engages all relevant organizations necessary to support business resilience and disaster response that builds off and supports structures that already exist such as Chambers of Commerce, Community Organizations Active in Disaster, Downtown Organizations, and Vermont Businesses for Social Responsibility.</a:t>
                      </a:r>
                      <a:endParaRPr lang="en-US" sz="1600">
                        <a:solidFill>
                          <a:schemeClr val="tx1"/>
                        </a:solidFil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extLst>
                  <a:ext uri="{0D108BD9-81ED-4DB2-BD59-A6C34878D82A}">
                    <a16:rowId xmlns:a16="http://schemas.microsoft.com/office/drawing/2014/main" val="1944657483"/>
                  </a:ext>
                </a:extLst>
              </a:tr>
              <a:tr h="1393372">
                <a:tc>
                  <a:txBody>
                    <a:bodyPr/>
                    <a:lstStyle/>
                    <a:p>
                      <a:pPr marL="0" algn="l" rtl="0" eaLnBrk="1" fontAlgn="t" latinLnBrk="0" hangingPunct="1"/>
                      <a:r>
                        <a:rPr lang="en-US" sz="1600" b="0" i="0" u="none" strike="noStrike" kern="1200">
                          <a:solidFill>
                            <a:schemeClr val="tx1"/>
                          </a:solidFill>
                          <a:effectLst/>
                          <a:latin typeface="Calibri"/>
                        </a:rPr>
                        <a:t>Increase State capacity to manage funding programs and provide technical assistance for the development and implementation of climate resilience plans, with a focus on maximizing the efficacy of Local Hazard Mitigation Plans, and augmenting existing programs with the Municipal Planning and Resilience Grant Program, the Municipal Climate Planning Framework and Guide, and the Municipal Climate Toolkit.</a:t>
                      </a:r>
                      <a:endParaRPr lang="en-US" sz="1600" b="0" i="0" u="none" strike="noStrike">
                        <a:solidFill>
                          <a:schemeClr val="tx1"/>
                        </a:solidFill>
                        <a:effectLst/>
                        <a:latin typeface="Calibri"/>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extLst>
                  <a:ext uri="{0D108BD9-81ED-4DB2-BD59-A6C34878D82A}">
                    <a16:rowId xmlns:a16="http://schemas.microsoft.com/office/drawing/2014/main" val="1122014598"/>
                  </a:ext>
                </a:extLst>
              </a:tr>
            </a:tbl>
          </a:graphicData>
        </a:graphic>
      </p:graphicFrame>
    </p:spTree>
    <p:extLst>
      <p:ext uri="{BB962C8B-B14F-4D97-AF65-F5344CB8AC3E}">
        <p14:creationId xmlns:p14="http://schemas.microsoft.com/office/powerpoint/2010/main" val="962392057"/>
      </p:ext>
    </p:extLst>
  </p:cSld>
  <p:clrMapOvr>
    <a:masterClrMapping/>
  </p:clrMapOvr>
  <p:extLst>
    <p:ext uri="{6950BFC3-D8DA-4A85-94F7-54DA5524770B}">
      <p188:commentRel xmlns:p188="http://schemas.microsoft.com/office/powerpoint/2018/8/main" r:id="rId3"/>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C6C750-7C57-3882-768E-63884EEA6D14}"/>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DCF6C7C3-2623-9B08-9765-7C83D2EE5995}"/>
              </a:ext>
            </a:extLst>
          </p:cNvPr>
          <p:cNvSpPr>
            <a:spLocks noGrp="1"/>
          </p:cNvSpPr>
          <p:nvPr>
            <p:ph type="body" sz="quarter" idx="10"/>
          </p:nvPr>
        </p:nvSpPr>
        <p:spPr>
          <a:xfrm>
            <a:off x="4270342" y="129704"/>
            <a:ext cx="7161600" cy="853126"/>
          </a:xfrm>
        </p:spPr>
        <p:txBody>
          <a:bodyPr vert="horz" lIns="91440" tIns="45720" rIns="91440" bIns="45720" rtlCol="0" anchor="ctr">
            <a:noAutofit/>
          </a:bodyPr>
          <a:lstStyle/>
          <a:p>
            <a:pPr algn="ctr">
              <a:lnSpc>
                <a:spcPct val="110000"/>
              </a:lnSpc>
              <a:buNone/>
            </a:pPr>
            <a:r>
              <a:rPr lang="en-US" b="1" dirty="0">
                <a:solidFill>
                  <a:schemeClr val="accent1"/>
                </a:solidFill>
                <a:latin typeface="Arial"/>
                <a:cs typeface="Arial"/>
              </a:rPr>
              <a:t>Infrastructure and the Built Environment Priority Actions</a:t>
            </a:r>
            <a:endParaRPr lang="en-US" dirty="0">
              <a:solidFill>
                <a:schemeClr val="accent1"/>
              </a:solidFill>
            </a:endParaRPr>
          </a:p>
        </p:txBody>
      </p:sp>
      <p:pic>
        <p:nvPicPr>
          <p:cNvPr id="5" name="Picture 4">
            <a:extLst>
              <a:ext uri="{FF2B5EF4-FFF2-40B4-BE49-F238E27FC236}">
                <a16:creationId xmlns:a16="http://schemas.microsoft.com/office/drawing/2014/main" id="{2192F4E9-625A-1BA8-62C7-56208C05C93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a:stretch/>
        </p:blipFill>
        <p:spPr>
          <a:xfrm>
            <a:off x="-9529" y="0"/>
            <a:ext cx="3156858" cy="2182671"/>
          </a:xfrm>
          <a:prstGeom prst="rect">
            <a:avLst/>
          </a:prstGeom>
        </p:spPr>
      </p:pic>
      <p:graphicFrame>
        <p:nvGraphicFramePr>
          <p:cNvPr id="8" name="TextBox 1">
            <a:extLst>
              <a:ext uri="{FF2B5EF4-FFF2-40B4-BE49-F238E27FC236}">
                <a16:creationId xmlns:a16="http://schemas.microsoft.com/office/drawing/2014/main" id="{D26CE6A1-5920-599A-6837-88936AADFF38}"/>
              </a:ext>
            </a:extLst>
          </p:cNvPr>
          <p:cNvGraphicFramePr/>
          <p:nvPr>
            <p:extLst>
              <p:ext uri="{D42A27DB-BD31-4B8C-83A1-F6EECF244321}">
                <p14:modId xmlns:p14="http://schemas.microsoft.com/office/powerpoint/2010/main" val="4263088991"/>
              </p:ext>
            </p:extLst>
          </p:nvPr>
        </p:nvGraphicFramePr>
        <p:xfrm>
          <a:off x="3289953" y="1091335"/>
          <a:ext cx="8665827" cy="564177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32" name="Picture 31" descr="A road with power lines on the side and a sunset in the background">
            <a:extLst>
              <a:ext uri="{FF2B5EF4-FFF2-40B4-BE49-F238E27FC236}">
                <a16:creationId xmlns:a16="http://schemas.microsoft.com/office/drawing/2014/main" id="{834B5C2B-FDA3-DB2D-4E5C-017FC6D73E3E}"/>
              </a:ext>
            </a:extLst>
          </p:cNvPr>
          <p:cNvPicPr>
            <a:picLocks noChangeAspect="1"/>
          </p:cNvPicPr>
          <p:nvPr/>
        </p:nvPicPr>
        <p:blipFill>
          <a:blip r:embed="rId11">
            <a:extLst>
              <a:ext uri="{28A0092B-C50C-407E-A947-70E740481C1C}">
                <a14:useLocalDpi xmlns:a14="http://schemas.microsoft.com/office/drawing/2010/main" val="0"/>
              </a:ext>
              <a:ext uri="{837473B0-CC2E-450A-ABE3-18F120FF3D39}">
                <a1611:picAttrSrcUrl xmlns:a1611="http://schemas.microsoft.com/office/drawing/2016/11/main" r:id="rId12"/>
              </a:ext>
            </a:extLst>
          </a:blip>
          <a:stretch>
            <a:fillRect/>
          </a:stretch>
        </p:blipFill>
        <p:spPr>
          <a:xfrm>
            <a:off x="-9529" y="4521925"/>
            <a:ext cx="3156858" cy="2336075"/>
          </a:xfrm>
          <a:prstGeom prst="rect">
            <a:avLst/>
          </a:prstGeom>
        </p:spPr>
      </p:pic>
      <p:pic>
        <p:nvPicPr>
          <p:cNvPr id="35" name="Picture 34">
            <a:extLst>
              <a:ext uri="{FF2B5EF4-FFF2-40B4-BE49-F238E27FC236}">
                <a16:creationId xmlns:a16="http://schemas.microsoft.com/office/drawing/2014/main" id="{517AE5F4-1204-5F29-B5E7-5FAA1AF584E6}"/>
              </a:ext>
            </a:extLst>
          </p:cNvPr>
          <p:cNvPicPr>
            <a:picLocks noChangeAspect="1"/>
          </p:cNvPicPr>
          <p:nvPr/>
        </p:nvPicPr>
        <p:blipFill>
          <a:blip r:embed="rId13"/>
          <a:stretch>
            <a:fillRect/>
          </a:stretch>
        </p:blipFill>
        <p:spPr>
          <a:xfrm>
            <a:off x="0" y="2393889"/>
            <a:ext cx="3166387" cy="1916817"/>
          </a:xfrm>
          <a:prstGeom prst="rect">
            <a:avLst/>
          </a:prstGeom>
        </p:spPr>
      </p:pic>
    </p:spTree>
    <p:extLst>
      <p:ext uri="{BB962C8B-B14F-4D97-AF65-F5344CB8AC3E}">
        <p14:creationId xmlns:p14="http://schemas.microsoft.com/office/powerpoint/2010/main" val="3357490427"/>
      </p:ext>
    </p:extLst>
  </p:cSld>
  <p:clrMapOvr>
    <a:masterClrMapping/>
  </p:clrMapOvr>
  <p:extLst>
    <p:ext uri="{6950BFC3-D8DA-4A85-94F7-54DA5524770B}">
      <p188:commentRel xmlns:p188="http://schemas.microsoft.com/office/powerpoint/2018/8/main" r:id="rId3"/>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2F6B64-4F8B-3526-98A3-BFBCE4D3646B}"/>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D189656B-831E-5D51-253E-17DD402038E8}"/>
              </a:ext>
            </a:extLst>
          </p:cNvPr>
          <p:cNvSpPr>
            <a:spLocks noGrp="1"/>
          </p:cNvSpPr>
          <p:nvPr>
            <p:ph type="body" sz="quarter" idx="10"/>
          </p:nvPr>
        </p:nvSpPr>
        <p:spPr>
          <a:xfrm>
            <a:off x="4288860" y="139931"/>
            <a:ext cx="6675120" cy="862553"/>
          </a:xfrm>
        </p:spPr>
        <p:txBody>
          <a:bodyPr vert="horz" lIns="91440" tIns="45720" rIns="91440" bIns="45720" rtlCol="0" anchor="t">
            <a:noAutofit/>
          </a:bodyPr>
          <a:lstStyle/>
          <a:p>
            <a:pPr algn="ctr">
              <a:buNone/>
            </a:pPr>
            <a:r>
              <a:rPr lang="en-US" sz="3200" b="1" dirty="0">
                <a:solidFill>
                  <a:schemeClr val="accent1"/>
                </a:solidFill>
                <a:latin typeface="Arial"/>
                <a:cs typeface="Arial"/>
              </a:rPr>
              <a:t>Public Health Priority Actions</a:t>
            </a:r>
            <a:endParaRPr lang="en-US" sz="3200" dirty="0">
              <a:solidFill>
                <a:schemeClr val="accent1"/>
              </a:solidFill>
              <a:cs typeface="Calibri" panose="020F0502020204030204"/>
            </a:endParaRPr>
          </a:p>
          <a:p>
            <a:pPr marL="1028700" lvl="1">
              <a:buFont typeface="Arial"/>
              <a:buChar char="•"/>
            </a:pPr>
            <a:endParaRPr lang="en-US" sz="3200" b="1" dirty="0">
              <a:solidFill>
                <a:schemeClr val="accent1"/>
              </a:solidFill>
              <a:latin typeface="Arial"/>
              <a:cs typeface="Arial"/>
            </a:endParaRPr>
          </a:p>
        </p:txBody>
      </p:sp>
      <p:pic>
        <p:nvPicPr>
          <p:cNvPr id="5" name="Picture 4" descr="A forest of trees on a hill&#10;&#10;Description automatically generated">
            <a:extLst>
              <a:ext uri="{FF2B5EF4-FFF2-40B4-BE49-F238E27FC236}">
                <a16:creationId xmlns:a16="http://schemas.microsoft.com/office/drawing/2014/main" id="{E3945616-845E-DB10-98AD-AE7E4BFD9270}"/>
              </a:ext>
            </a:extLst>
          </p:cNvPr>
          <p:cNvPicPr>
            <a:picLocks noChangeAspect="1"/>
          </p:cNvPicPr>
          <p:nvPr/>
        </p:nvPicPr>
        <p:blipFill>
          <a:blip r:embed="rId4"/>
          <a:stretch>
            <a:fillRect/>
          </a:stretch>
        </p:blipFill>
        <p:spPr>
          <a:xfrm>
            <a:off x="-928980" y="1241970"/>
            <a:ext cx="3878573" cy="4550682"/>
          </a:xfrm>
          <a:prstGeom prst="rect">
            <a:avLst/>
          </a:prstGeom>
        </p:spPr>
      </p:pic>
      <p:graphicFrame>
        <p:nvGraphicFramePr>
          <p:cNvPr id="10" name="TextBox 7">
            <a:extLst>
              <a:ext uri="{FF2B5EF4-FFF2-40B4-BE49-F238E27FC236}">
                <a16:creationId xmlns:a16="http://schemas.microsoft.com/office/drawing/2014/main" id="{295255B1-F845-654A-92CA-E22D291B5212}"/>
              </a:ext>
            </a:extLst>
          </p:cNvPr>
          <p:cNvGraphicFramePr/>
          <p:nvPr>
            <p:extLst>
              <p:ext uri="{D42A27DB-BD31-4B8C-83A1-F6EECF244321}">
                <p14:modId xmlns:p14="http://schemas.microsoft.com/office/powerpoint/2010/main" val="3953165319"/>
              </p:ext>
            </p:extLst>
          </p:nvPr>
        </p:nvGraphicFramePr>
        <p:xfrm>
          <a:off x="3199964" y="1002484"/>
          <a:ext cx="8923463" cy="556160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181952287"/>
      </p:ext>
    </p:extLst>
  </p:cSld>
  <p:clrMapOvr>
    <a:masterClrMapping/>
  </p:clrMapOvr>
  <p:extLst>
    <p:ext uri="{6950BFC3-D8DA-4A85-94F7-54DA5524770B}">
      <p188:commentRel xmlns:p188="http://schemas.microsoft.com/office/powerpoint/2018/8/main" r:id="rId3"/>
    </p:ext>
  </p:extLst>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C9DBA16D-EBEA-09C2-6C5A-ED2DA5389303}"/>
              </a:ext>
            </a:extLst>
          </p:cNvPr>
          <p:cNvGraphicFramePr>
            <a:graphicFrameLocks noGrp="1"/>
          </p:cNvGraphicFramePr>
          <p:nvPr>
            <p:extLst>
              <p:ext uri="{D42A27DB-BD31-4B8C-83A1-F6EECF244321}">
                <p14:modId xmlns:p14="http://schemas.microsoft.com/office/powerpoint/2010/main" val="2903866652"/>
              </p:ext>
            </p:extLst>
          </p:nvPr>
        </p:nvGraphicFramePr>
        <p:xfrm>
          <a:off x="257175" y="208839"/>
          <a:ext cx="11677650" cy="5918921"/>
        </p:xfrm>
        <a:graphic>
          <a:graphicData uri="http://schemas.openxmlformats.org/drawingml/2006/table">
            <a:tbl>
              <a:tblPr firstRow="1" bandRow="1">
                <a:tableStyleId>{5C22544A-7EE6-4342-B048-85BDC9FD1C3A}</a:tableStyleId>
              </a:tblPr>
              <a:tblGrid>
                <a:gridCol w="2327023">
                  <a:extLst>
                    <a:ext uri="{9D8B030D-6E8A-4147-A177-3AD203B41FA5}">
                      <a16:colId xmlns:a16="http://schemas.microsoft.com/office/drawing/2014/main" val="2561292100"/>
                    </a:ext>
                  </a:extLst>
                </a:gridCol>
                <a:gridCol w="2250277">
                  <a:extLst>
                    <a:ext uri="{9D8B030D-6E8A-4147-A177-3AD203B41FA5}">
                      <a16:colId xmlns:a16="http://schemas.microsoft.com/office/drawing/2014/main" val="3331240627"/>
                    </a:ext>
                  </a:extLst>
                </a:gridCol>
                <a:gridCol w="2298145">
                  <a:extLst>
                    <a:ext uri="{9D8B030D-6E8A-4147-A177-3AD203B41FA5}">
                      <a16:colId xmlns:a16="http://schemas.microsoft.com/office/drawing/2014/main" val="577845203"/>
                    </a:ext>
                  </a:extLst>
                </a:gridCol>
                <a:gridCol w="2445706">
                  <a:extLst>
                    <a:ext uri="{9D8B030D-6E8A-4147-A177-3AD203B41FA5}">
                      <a16:colId xmlns:a16="http://schemas.microsoft.com/office/drawing/2014/main" val="408503573"/>
                    </a:ext>
                  </a:extLst>
                </a:gridCol>
                <a:gridCol w="2356499">
                  <a:extLst>
                    <a:ext uri="{9D8B030D-6E8A-4147-A177-3AD203B41FA5}">
                      <a16:colId xmlns:a16="http://schemas.microsoft.com/office/drawing/2014/main" val="3228438886"/>
                    </a:ext>
                  </a:extLst>
                </a:gridCol>
              </a:tblGrid>
              <a:tr h="389875">
                <a:tc gridSpan="5">
                  <a:txBody>
                    <a:bodyPr/>
                    <a:lstStyle/>
                    <a:p>
                      <a:r>
                        <a:rPr lang="en-US" dirty="0"/>
                        <a:t>Communities</a:t>
                      </a:r>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095327608"/>
                  </a:ext>
                </a:extLst>
              </a:tr>
              <a:tr h="8145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kern="1200" dirty="0">
                        <a:solidFill>
                          <a:schemeClr val="tx1"/>
                        </a:solidFill>
                        <a:latin typeface="+mn-lt"/>
                        <a:ea typeface="+mn-ea"/>
                        <a:cs typeface="+mn-cs"/>
                      </a:endParaRPr>
                    </a:p>
                  </a:txBody>
                  <a:tcP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kern="1200" dirty="0">
                        <a:solidFill>
                          <a:schemeClr val="tx1"/>
                        </a:solidFill>
                        <a:latin typeface="+mn-lt"/>
                        <a:ea typeface="+mn-ea"/>
                        <a:cs typeface="+mn-cs"/>
                      </a:endParaRPr>
                    </a:p>
                  </a:txBody>
                  <a:tcP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kern="1200" dirty="0">
                        <a:solidFill>
                          <a:schemeClr val="tx1"/>
                        </a:solidFill>
                        <a:latin typeface="+mn-lt"/>
                        <a:ea typeface="+mn-ea"/>
                        <a:cs typeface="+mn-cs"/>
                      </a:endParaRPr>
                    </a:p>
                  </a:txBody>
                  <a:tcP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kern="1200" dirty="0">
                        <a:solidFill>
                          <a:schemeClr val="tx1"/>
                        </a:solidFill>
                        <a:latin typeface="+mn-lt"/>
                        <a:ea typeface="+mn-ea"/>
                        <a:cs typeface="+mn-cs"/>
                      </a:endParaRPr>
                    </a:p>
                  </a:txBody>
                  <a:tcP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kern="1200" dirty="0">
                        <a:solidFill>
                          <a:schemeClr val="tx1"/>
                        </a:solidFill>
                        <a:latin typeface="+mn-lt"/>
                        <a:ea typeface="+mn-ea"/>
                        <a:cs typeface="+mn-cs"/>
                      </a:endParaRPr>
                    </a:p>
                  </a:txBody>
                  <a:tcPr>
                    <a:solidFill>
                      <a:schemeClr val="bg2"/>
                    </a:solidFill>
                  </a:tcPr>
                </a:tc>
                <a:extLst>
                  <a:ext uri="{0D108BD9-81ED-4DB2-BD59-A6C34878D82A}">
                    <a16:rowId xmlns:a16="http://schemas.microsoft.com/office/drawing/2014/main" val="2574158135"/>
                  </a:ext>
                </a:extLst>
              </a:tr>
              <a:tr h="103414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rPr>
                        <a:t>Provide </a:t>
                      </a:r>
                      <a:r>
                        <a:rPr lang="en-US" sz="1400" u="sng" dirty="0">
                          <a:solidFill>
                            <a:schemeClr val="tx1"/>
                          </a:solidFill>
                        </a:rPr>
                        <a:t>planning</a:t>
                      </a:r>
                      <a:r>
                        <a:rPr lang="en-US" sz="1400" dirty="0">
                          <a:solidFill>
                            <a:schemeClr val="tx1"/>
                          </a:solidFill>
                        </a:rPr>
                        <a:t> </a:t>
                      </a:r>
                      <a:r>
                        <a:rPr lang="en-US" sz="1400" dirty="0">
                          <a:solidFill>
                            <a:srgbClr val="C00000"/>
                          </a:solidFill>
                        </a:rPr>
                        <a:t>guides and tools </a:t>
                      </a:r>
                      <a:endParaRPr lang="en-US" sz="1400" dirty="0"/>
                    </a:p>
                  </a:txBody>
                  <a:tcPr/>
                </a:tc>
                <a:tc>
                  <a:txBody>
                    <a:bodyPr/>
                    <a:lstStyle/>
                    <a:p>
                      <a:pPr algn="ctr"/>
                      <a:r>
                        <a:rPr lang="en-US" sz="1400" dirty="0"/>
                        <a:t>Sustainable, long-term funding for permanent </a:t>
                      </a:r>
                    </a:p>
                    <a:p>
                      <a:pPr algn="ctr"/>
                      <a:r>
                        <a:rPr lang="en-US" sz="1400" dirty="0"/>
                        <a:t>resilience </a:t>
                      </a:r>
                      <a:endParaRPr lang="en-US" dirty="0"/>
                    </a:p>
                  </a:txBody>
                  <a:tcPr/>
                </a:tc>
                <a:tc>
                  <a:txBody>
                    <a:bodyPr/>
                    <a:lstStyle/>
                    <a:p>
                      <a:pPr algn="ctr"/>
                      <a:r>
                        <a:rPr lang="en-US" sz="1400" dirty="0">
                          <a:solidFill>
                            <a:srgbClr val="C00000"/>
                          </a:solidFill>
                        </a:rPr>
                        <a:t>Technical assistance </a:t>
                      </a:r>
                      <a:r>
                        <a:rPr lang="en-US" sz="1400" dirty="0">
                          <a:solidFill>
                            <a:schemeClr val="tx1"/>
                          </a:solidFill>
                        </a:rPr>
                        <a:t>for climate resilience</a:t>
                      </a:r>
                      <a:r>
                        <a:rPr lang="en-US" sz="1400" u="sng" dirty="0">
                          <a:solidFill>
                            <a:schemeClr val="tx1"/>
                          </a:solidFill>
                        </a:rPr>
                        <a:t> plans </a:t>
                      </a:r>
                      <a:r>
                        <a:rPr lang="en-US" sz="1400" u="none" dirty="0">
                          <a:solidFill>
                            <a:schemeClr val="tx1"/>
                          </a:solidFill>
                        </a:rPr>
                        <a:t>and recovery assistance</a:t>
                      </a:r>
                      <a:endParaRPr lang="en-US" u="none"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rPr>
                        <a:t>Increase </a:t>
                      </a:r>
                      <a:r>
                        <a:rPr lang="en-US" sz="1400" dirty="0">
                          <a:solidFill>
                            <a:srgbClr val="C00000"/>
                          </a:solidFill>
                        </a:rPr>
                        <a:t>funding and financing </a:t>
                      </a:r>
                      <a:r>
                        <a:rPr lang="en-US" sz="1400" dirty="0">
                          <a:solidFill>
                            <a:schemeClr val="tx1"/>
                          </a:solidFill>
                        </a:rPr>
                        <a:t>products for homes starts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rPr>
                        <a:t>Increase </a:t>
                      </a:r>
                      <a:r>
                        <a:rPr lang="en-US" sz="1400" dirty="0">
                          <a:solidFill>
                            <a:srgbClr val="C00000"/>
                          </a:solidFill>
                        </a:rPr>
                        <a:t>funding</a:t>
                      </a:r>
                      <a:r>
                        <a:rPr lang="en-US" sz="1400" dirty="0">
                          <a:solidFill>
                            <a:schemeClr val="tx1"/>
                          </a:solidFill>
                        </a:rPr>
                        <a:t> to RPCs and municipalities to support</a:t>
                      </a:r>
                      <a:r>
                        <a:rPr lang="en-US" sz="1400" u="sng" dirty="0">
                          <a:solidFill>
                            <a:schemeClr val="tx1"/>
                          </a:solidFill>
                        </a:rPr>
                        <a:t> planning </a:t>
                      </a:r>
                      <a:r>
                        <a:rPr lang="en-US" sz="1400" dirty="0">
                          <a:solidFill>
                            <a:schemeClr val="tx1"/>
                          </a:solidFill>
                        </a:rPr>
                        <a:t>and target funding</a:t>
                      </a:r>
                    </a:p>
                  </a:txBody>
                  <a:tcPr/>
                </a:tc>
                <a:extLst>
                  <a:ext uri="{0D108BD9-81ED-4DB2-BD59-A6C34878D82A}">
                    <a16:rowId xmlns:a16="http://schemas.microsoft.com/office/drawing/2014/main" val="424387512"/>
                  </a:ext>
                </a:extLst>
              </a:tr>
              <a:tr h="0">
                <a:tc gridSpan="5">
                  <a:txBody>
                    <a:bodyPr/>
                    <a:lstStyle/>
                    <a:p>
                      <a:r>
                        <a:rPr lang="en-US" b="1" dirty="0">
                          <a:solidFill>
                            <a:schemeClr val="bg1"/>
                          </a:solidFill>
                        </a:rPr>
                        <a:t>Infrastructure</a:t>
                      </a:r>
                    </a:p>
                  </a:txBody>
                  <a:tcPr>
                    <a:solidFill>
                      <a:srgbClr val="92D05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734622461"/>
                  </a:ext>
                </a:extLst>
              </a:tr>
              <a:tr h="142780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C00000"/>
                          </a:solidFill>
                        </a:rPr>
                        <a:t>Improve MVI </a:t>
                      </a:r>
                      <a:r>
                        <a:rPr lang="en-US" sz="1200" dirty="0">
                          <a:solidFill>
                            <a:schemeClr val="tx1"/>
                          </a:solidFill>
                        </a:rPr>
                        <a:t>to also be an indicators tool to </a:t>
                      </a:r>
                      <a:r>
                        <a:rPr lang="en-US" sz="1200" dirty="0">
                          <a:solidFill>
                            <a:srgbClr val="C00000"/>
                          </a:solidFill>
                        </a:rPr>
                        <a:t>prioritize infrastructure investments </a:t>
                      </a:r>
                      <a:r>
                        <a:rPr lang="en-US" sz="1200" dirty="0">
                          <a:solidFill>
                            <a:schemeClr val="tx1"/>
                          </a:solidFill>
                        </a:rPr>
                        <a:t>based on relative vulnerability.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chemeClr val="tx1"/>
                          </a:solidFill>
                        </a:rPr>
                        <a:t>PUC/PSD, investigate </a:t>
                      </a:r>
                      <a:r>
                        <a:rPr lang="en-US" sz="1200">
                          <a:solidFill>
                            <a:srgbClr val="C00000"/>
                          </a:solidFill>
                        </a:rPr>
                        <a:t>resilience planning</a:t>
                      </a:r>
                      <a:r>
                        <a:rPr lang="en-US" sz="1200">
                          <a:solidFill>
                            <a:schemeClr val="tx1"/>
                          </a:solidFill>
                        </a:rPr>
                        <a:t>, …, setting </a:t>
                      </a:r>
                      <a:r>
                        <a:rPr lang="en-US" sz="1200">
                          <a:solidFill>
                            <a:srgbClr val="C00000"/>
                          </a:solidFill>
                        </a:rPr>
                        <a:t>targets </a:t>
                      </a:r>
                      <a:r>
                        <a:rPr lang="en-US" sz="1200">
                          <a:solidFill>
                            <a:schemeClr val="tx1"/>
                          </a:solidFill>
                        </a:rPr>
                        <a:t>for grid resilience. Utilities integrate </a:t>
                      </a:r>
                      <a:r>
                        <a:rPr lang="en-US" sz="1200">
                          <a:solidFill>
                            <a:srgbClr val="C00000"/>
                          </a:solidFill>
                        </a:rPr>
                        <a:t>resilience planning </a:t>
                      </a:r>
                      <a:r>
                        <a:rPr lang="en-US" sz="1200">
                          <a:solidFill>
                            <a:schemeClr val="tx1"/>
                          </a:solidFill>
                        </a:rPr>
                        <a:t>into their IRPs.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chemeClr val="tx1"/>
                          </a:solidFill>
                        </a:rPr>
                        <a:t>Collaborate to </a:t>
                      </a:r>
                      <a:r>
                        <a:rPr lang="en-US" sz="1200">
                          <a:solidFill>
                            <a:srgbClr val="C00000"/>
                          </a:solidFill>
                        </a:rPr>
                        <a:t>id critical facilities </a:t>
                      </a:r>
                      <a:r>
                        <a:rPr lang="en-US" sz="1200">
                          <a:solidFill>
                            <a:schemeClr val="tx1"/>
                          </a:solidFill>
                        </a:rPr>
                        <a:t>and </a:t>
                      </a:r>
                      <a:r>
                        <a:rPr lang="en-US" sz="1200">
                          <a:solidFill>
                            <a:srgbClr val="C00000"/>
                          </a:solidFill>
                        </a:rPr>
                        <a:t>develop</a:t>
                      </a:r>
                      <a:r>
                        <a:rPr lang="en-US" sz="1200">
                          <a:solidFill>
                            <a:schemeClr val="tx1"/>
                          </a:solidFill>
                        </a:rPr>
                        <a:t> preparedness, survivability, and recovery </a:t>
                      </a:r>
                      <a:r>
                        <a:rPr lang="en-US" sz="1200">
                          <a:solidFill>
                            <a:srgbClr val="C00000"/>
                          </a:solidFill>
                        </a:rPr>
                        <a:t>plans</a:t>
                      </a:r>
                      <a:r>
                        <a:rPr lang="en-US" sz="1200">
                          <a:solidFill>
                            <a:schemeClr val="tx1"/>
                          </a:solidFill>
                        </a:rPr>
                        <a:t>, procedures, and investments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a:solidFill>
                            <a:schemeClr val="tx1"/>
                          </a:solidFill>
                        </a:rPr>
                        <a:t>Utilities</a:t>
                      </a:r>
                      <a:r>
                        <a:rPr lang="en-US" sz="1200">
                          <a:solidFill>
                            <a:schemeClr val="tx1"/>
                          </a:solidFill>
                        </a:rPr>
                        <a:t> should </a:t>
                      </a:r>
                      <a:r>
                        <a:rPr lang="en-US" sz="1200">
                          <a:solidFill>
                            <a:srgbClr val="C00000"/>
                          </a:solidFill>
                        </a:rPr>
                        <a:t>deploy technology </a:t>
                      </a:r>
                      <a:r>
                        <a:rPr lang="en-US" sz="1200">
                          <a:solidFill>
                            <a:schemeClr val="tx1"/>
                          </a:solidFill>
                        </a:rPr>
                        <a:t>for management, control, and optimization of distributed energy resources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a:solidFill>
                            <a:schemeClr val="tx1"/>
                          </a:solidFill>
                        </a:rPr>
                        <a:t>Development</a:t>
                      </a:r>
                      <a:r>
                        <a:rPr lang="en-US" sz="1200">
                          <a:solidFill>
                            <a:schemeClr val="tx1"/>
                          </a:solidFill>
                        </a:rPr>
                        <a:t> and </a:t>
                      </a:r>
                      <a:r>
                        <a:rPr lang="en-US" sz="1200" u="sng">
                          <a:solidFill>
                            <a:schemeClr val="tx1"/>
                          </a:solidFill>
                        </a:rPr>
                        <a:t>implementation</a:t>
                      </a:r>
                      <a:r>
                        <a:rPr lang="en-US" sz="1200">
                          <a:solidFill>
                            <a:schemeClr val="tx1"/>
                          </a:solidFill>
                        </a:rPr>
                        <a:t> of </a:t>
                      </a:r>
                      <a:r>
                        <a:rPr lang="en-US" sz="1200">
                          <a:solidFill>
                            <a:srgbClr val="C00000"/>
                          </a:solidFill>
                        </a:rPr>
                        <a:t>asset management programs </a:t>
                      </a:r>
                      <a:r>
                        <a:rPr lang="en-US" sz="1200">
                          <a:solidFill>
                            <a:schemeClr val="tx1"/>
                          </a:solidFill>
                        </a:rPr>
                        <a:t>for all public water systems and publicly owned wastewater treatment works. </a:t>
                      </a:r>
                    </a:p>
                  </a:txBody>
                  <a:tcPr/>
                </a:tc>
                <a:extLst>
                  <a:ext uri="{0D108BD9-81ED-4DB2-BD59-A6C34878D82A}">
                    <a16:rowId xmlns:a16="http://schemas.microsoft.com/office/drawing/2014/main" val="4075835223"/>
                  </a:ext>
                </a:extLst>
              </a:tr>
              <a:tr h="407194">
                <a:tc gridSpan="5">
                  <a:txBody>
                    <a:bodyPr/>
                    <a:lstStyle/>
                    <a:p>
                      <a:r>
                        <a:rPr lang="en-US" b="1" dirty="0">
                          <a:solidFill>
                            <a:schemeClr val="bg1"/>
                          </a:solidFill>
                        </a:rPr>
                        <a:t>People</a:t>
                      </a:r>
                    </a:p>
                  </a:txBody>
                  <a:tcPr>
                    <a:solidFill>
                      <a:schemeClr val="accent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456591184"/>
                  </a:ext>
                </a:extLst>
              </a:tr>
              <a:tr h="1479560">
                <a:tc>
                  <a:txBody>
                    <a:bodyPr/>
                    <a:lstStyle/>
                    <a:p>
                      <a:r>
                        <a:rPr lang="en-US" sz="1400" dirty="0"/>
                        <a:t>Provide funding for household resilience</a:t>
                      </a:r>
                    </a:p>
                  </a:txBody>
                  <a:tcPr/>
                </a:tc>
                <a:tc>
                  <a:txBody>
                    <a:bodyPr/>
                    <a:lstStyle/>
                    <a:p>
                      <a:r>
                        <a:rPr lang="en-US" sz="1400" dirty="0"/>
                        <a:t>Strategies to enhance local emergency preparedness and response</a:t>
                      </a:r>
                    </a:p>
                  </a:txBody>
                  <a:tcPr/>
                </a:tc>
                <a:tc>
                  <a:txBody>
                    <a:bodyPr/>
                    <a:lstStyle/>
                    <a:p>
                      <a:r>
                        <a:rPr lang="en-US" sz="1400" dirty="0"/>
                        <a:t>Identify and address gaps in mental health services</a:t>
                      </a:r>
                    </a:p>
                  </a:txBody>
                  <a:tcPr/>
                </a:tc>
                <a:tc>
                  <a:txBody>
                    <a:bodyPr/>
                    <a:lstStyle/>
                    <a:p>
                      <a:r>
                        <a:rPr lang="en-US" sz="1400" dirty="0"/>
                        <a:t>Increase state capacity to provide support</a:t>
                      </a:r>
                    </a:p>
                  </a:txBody>
                  <a:tcPr/>
                </a:tc>
                <a:tc>
                  <a:txBody>
                    <a:bodyPr/>
                    <a:lstStyle/>
                    <a:p>
                      <a:r>
                        <a:rPr lang="en-US" sz="1400" dirty="0"/>
                        <a:t>Communication and education</a:t>
                      </a:r>
                    </a:p>
                  </a:txBody>
                  <a:tcPr/>
                </a:tc>
                <a:extLst>
                  <a:ext uri="{0D108BD9-81ED-4DB2-BD59-A6C34878D82A}">
                    <a16:rowId xmlns:a16="http://schemas.microsoft.com/office/drawing/2014/main" val="2994939169"/>
                  </a:ext>
                </a:extLst>
              </a:tr>
            </a:tbl>
          </a:graphicData>
        </a:graphic>
      </p:graphicFrame>
      <p:pic>
        <p:nvPicPr>
          <p:cNvPr id="4" name="Graphic 3" descr="House with solid fill">
            <a:extLst>
              <a:ext uri="{FF2B5EF4-FFF2-40B4-BE49-F238E27FC236}">
                <a16:creationId xmlns:a16="http://schemas.microsoft.com/office/drawing/2014/main" id="{F8F06601-022E-8C96-253D-4B056ED8B76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57175" y="5455525"/>
            <a:ext cx="596024" cy="596024"/>
          </a:xfrm>
          <a:prstGeom prst="rect">
            <a:avLst/>
          </a:prstGeom>
        </p:spPr>
      </p:pic>
      <p:pic>
        <p:nvPicPr>
          <p:cNvPr id="5" name="Graphic 4" descr="Classroom with solid fill">
            <a:extLst>
              <a:ext uri="{FF2B5EF4-FFF2-40B4-BE49-F238E27FC236}">
                <a16:creationId xmlns:a16="http://schemas.microsoft.com/office/drawing/2014/main" id="{62169F60-A309-2A8B-EED9-73BE260446C8}"/>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9579522" y="5451154"/>
            <a:ext cx="596024" cy="596024"/>
          </a:xfrm>
          <a:prstGeom prst="rect">
            <a:avLst/>
          </a:prstGeom>
        </p:spPr>
      </p:pic>
      <p:pic>
        <p:nvPicPr>
          <p:cNvPr id="6" name="Graphic 5" descr="Construction worker female with solid fill">
            <a:extLst>
              <a:ext uri="{FF2B5EF4-FFF2-40B4-BE49-F238E27FC236}">
                <a16:creationId xmlns:a16="http://schemas.microsoft.com/office/drawing/2014/main" id="{3E7FBA42-2377-0184-3332-7C6745F5185E}"/>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2652550" y="5455525"/>
            <a:ext cx="596024" cy="596024"/>
          </a:xfrm>
          <a:prstGeom prst="rect">
            <a:avLst/>
          </a:prstGeom>
        </p:spPr>
      </p:pic>
      <p:pic>
        <p:nvPicPr>
          <p:cNvPr id="7" name="Graphic 6" descr="Mental Health with solid fill">
            <a:extLst>
              <a:ext uri="{FF2B5EF4-FFF2-40B4-BE49-F238E27FC236}">
                <a16:creationId xmlns:a16="http://schemas.microsoft.com/office/drawing/2014/main" id="{DAFA15E0-3307-11DA-C6F5-3D0DD49BCF3B}"/>
              </a:ext>
            </a:extLst>
          </p:cNvPr>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4962525" y="5455525"/>
            <a:ext cx="596024" cy="596024"/>
          </a:xfrm>
          <a:prstGeom prst="rect">
            <a:avLst/>
          </a:prstGeom>
        </p:spPr>
      </p:pic>
      <p:pic>
        <p:nvPicPr>
          <p:cNvPr id="8" name="Graphic 7" descr="Open hand with solid fill">
            <a:extLst>
              <a:ext uri="{FF2B5EF4-FFF2-40B4-BE49-F238E27FC236}">
                <a16:creationId xmlns:a16="http://schemas.microsoft.com/office/drawing/2014/main" id="{F86AC68E-8F3C-A294-D8C7-B197C704E69C}"/>
              </a:ext>
            </a:extLst>
          </p:cNvPr>
          <p:cNvPicPr>
            <a:picLocks noChangeAspect="1"/>
          </p:cNvPicPr>
          <p:nvPr/>
        </p:nvPicPr>
        <p:blipFill>
          <a:blip r:embed="rId11">
            <a:extLst>
              <a:ext uri="{96DAC541-7B7A-43D3-8B79-37D633B846F1}">
                <asvg:svgBlip xmlns:asvg="http://schemas.microsoft.com/office/drawing/2016/SVG/main" r:embed="rId12"/>
              </a:ext>
            </a:extLst>
          </a:blip>
          <a:srcRect/>
          <a:stretch/>
        </p:blipFill>
        <p:spPr>
          <a:xfrm>
            <a:off x="7225424" y="5455525"/>
            <a:ext cx="596024" cy="596024"/>
          </a:xfrm>
          <a:prstGeom prst="rect">
            <a:avLst/>
          </a:prstGeom>
        </p:spPr>
      </p:pic>
      <p:pic>
        <p:nvPicPr>
          <p:cNvPr id="9" name="Graphic 8" descr="Speedometer Middle with solid fill">
            <a:extLst>
              <a:ext uri="{FF2B5EF4-FFF2-40B4-BE49-F238E27FC236}">
                <a16:creationId xmlns:a16="http://schemas.microsoft.com/office/drawing/2014/main" id="{608769AD-D5FB-5E46-C659-742F1F0A32CD}"/>
              </a:ext>
            </a:extLst>
          </p:cNvPr>
          <p:cNvPicPr>
            <a:picLocks noChangeAspect="1"/>
          </p:cNvPicPr>
          <p:nvPr/>
        </p:nvPicPr>
        <p:blipFill>
          <a:blip r:embed="rId13">
            <a:extLst>
              <a:ext uri="{96DAC541-7B7A-43D3-8B79-37D633B846F1}">
                <asvg:svgBlip xmlns:asvg="http://schemas.microsoft.com/office/drawing/2016/SVG/main" r:embed="rId14"/>
              </a:ext>
            </a:extLst>
          </a:blip>
          <a:srcRect/>
          <a:stretch/>
        </p:blipFill>
        <p:spPr>
          <a:xfrm>
            <a:off x="257175" y="3531475"/>
            <a:ext cx="596024" cy="596024"/>
          </a:xfrm>
          <a:prstGeom prst="rect">
            <a:avLst/>
          </a:prstGeom>
        </p:spPr>
      </p:pic>
      <p:pic>
        <p:nvPicPr>
          <p:cNvPr id="10" name="Graphic 9" descr="Leaky Tap with solid fill">
            <a:extLst>
              <a:ext uri="{FF2B5EF4-FFF2-40B4-BE49-F238E27FC236}">
                <a16:creationId xmlns:a16="http://schemas.microsoft.com/office/drawing/2014/main" id="{C8106DB4-6057-DE6F-E292-3DD823CF9387}"/>
              </a:ext>
            </a:extLst>
          </p:cNvPr>
          <p:cNvPicPr>
            <a:picLocks noChangeAspect="1"/>
          </p:cNvPicPr>
          <p:nvPr/>
        </p:nvPicPr>
        <p:blipFill>
          <a:blip r:embed="rId15">
            <a:extLst>
              <a:ext uri="{96DAC541-7B7A-43D3-8B79-37D633B846F1}">
                <asvg:svgBlip xmlns:asvg="http://schemas.microsoft.com/office/drawing/2016/SVG/main" r:embed="rId16"/>
              </a:ext>
            </a:extLst>
          </a:blip>
          <a:srcRect/>
          <a:stretch/>
        </p:blipFill>
        <p:spPr>
          <a:xfrm>
            <a:off x="9553575" y="3531475"/>
            <a:ext cx="596024" cy="596024"/>
          </a:xfrm>
          <a:prstGeom prst="rect">
            <a:avLst/>
          </a:prstGeom>
        </p:spPr>
      </p:pic>
      <p:pic>
        <p:nvPicPr>
          <p:cNvPr id="11" name="Graphic 10" descr="Bullseye with solid fill">
            <a:extLst>
              <a:ext uri="{FF2B5EF4-FFF2-40B4-BE49-F238E27FC236}">
                <a16:creationId xmlns:a16="http://schemas.microsoft.com/office/drawing/2014/main" id="{97CEE249-C78C-0207-22AE-8D06D210FC70}"/>
              </a:ext>
            </a:extLst>
          </p:cNvPr>
          <p:cNvPicPr>
            <a:picLocks noChangeAspect="1"/>
          </p:cNvPicPr>
          <p:nvPr/>
        </p:nvPicPr>
        <p:blipFill>
          <a:blip r:embed="rId17">
            <a:extLst>
              <a:ext uri="{96DAC541-7B7A-43D3-8B79-37D633B846F1}">
                <asvg:svgBlip xmlns:asvg="http://schemas.microsoft.com/office/drawing/2016/SVG/main" r:embed="rId18"/>
              </a:ext>
            </a:extLst>
          </a:blip>
          <a:srcRect/>
          <a:stretch/>
        </p:blipFill>
        <p:spPr>
          <a:xfrm>
            <a:off x="2609850" y="3531475"/>
            <a:ext cx="596024" cy="596024"/>
          </a:xfrm>
          <a:prstGeom prst="rect">
            <a:avLst/>
          </a:prstGeom>
        </p:spPr>
      </p:pic>
      <p:pic>
        <p:nvPicPr>
          <p:cNvPr id="12" name="Graphic 11" descr="Document outline">
            <a:extLst>
              <a:ext uri="{FF2B5EF4-FFF2-40B4-BE49-F238E27FC236}">
                <a16:creationId xmlns:a16="http://schemas.microsoft.com/office/drawing/2014/main" id="{9776D355-0FE7-E84C-9F3D-6DA5115F09D6}"/>
              </a:ext>
            </a:extLst>
          </p:cNvPr>
          <p:cNvPicPr>
            <a:picLocks noChangeAspect="1"/>
          </p:cNvPicPr>
          <p:nvPr/>
        </p:nvPicPr>
        <p:blipFill>
          <a:blip r:embed="rId19">
            <a:extLst>
              <a:ext uri="{96DAC541-7B7A-43D3-8B79-37D633B846F1}">
                <asvg:svgBlip xmlns:asvg="http://schemas.microsoft.com/office/drawing/2016/SVG/main" r:embed="rId20"/>
              </a:ext>
            </a:extLst>
          </a:blip>
          <a:srcRect/>
          <a:stretch/>
        </p:blipFill>
        <p:spPr>
          <a:xfrm>
            <a:off x="4962525" y="3531475"/>
            <a:ext cx="596024" cy="596024"/>
          </a:xfrm>
          <a:prstGeom prst="rect">
            <a:avLst/>
          </a:prstGeom>
        </p:spPr>
      </p:pic>
      <p:pic>
        <p:nvPicPr>
          <p:cNvPr id="13" name="Graphic 12" descr="Electric Tower with solid fill">
            <a:extLst>
              <a:ext uri="{FF2B5EF4-FFF2-40B4-BE49-F238E27FC236}">
                <a16:creationId xmlns:a16="http://schemas.microsoft.com/office/drawing/2014/main" id="{0EF82488-60B1-599E-822C-D4533AE0407A}"/>
              </a:ext>
            </a:extLst>
          </p:cNvPr>
          <p:cNvPicPr>
            <a:picLocks noChangeAspect="1"/>
          </p:cNvPicPr>
          <p:nvPr/>
        </p:nvPicPr>
        <p:blipFill>
          <a:blip r:embed="rId21">
            <a:extLst>
              <a:ext uri="{96DAC541-7B7A-43D3-8B79-37D633B846F1}">
                <asvg:svgBlip xmlns:asvg="http://schemas.microsoft.com/office/drawing/2016/SVG/main" r:embed="rId22"/>
              </a:ext>
            </a:extLst>
          </a:blip>
          <a:srcRect/>
          <a:stretch/>
        </p:blipFill>
        <p:spPr>
          <a:xfrm>
            <a:off x="7225424" y="3531475"/>
            <a:ext cx="596024" cy="596024"/>
          </a:xfrm>
          <a:prstGeom prst="rect">
            <a:avLst/>
          </a:prstGeom>
        </p:spPr>
      </p:pic>
      <p:pic>
        <p:nvPicPr>
          <p:cNvPr id="14" name="Graphic 13" descr="Tools with solid fill">
            <a:extLst>
              <a:ext uri="{FF2B5EF4-FFF2-40B4-BE49-F238E27FC236}">
                <a16:creationId xmlns:a16="http://schemas.microsoft.com/office/drawing/2014/main" id="{6BE838AC-2384-9F34-6A61-361D6AC745B4}"/>
              </a:ext>
            </a:extLst>
          </p:cNvPr>
          <p:cNvPicPr>
            <a:picLocks noChangeAspect="1"/>
          </p:cNvPicPr>
          <p:nvPr/>
        </p:nvPicPr>
        <p:blipFill>
          <a:blip r:embed="rId23">
            <a:extLst>
              <a:ext uri="{96DAC541-7B7A-43D3-8B79-37D633B846F1}">
                <asvg:svgBlip xmlns:asvg="http://schemas.microsoft.com/office/drawing/2016/SVG/main" r:embed="rId24"/>
              </a:ext>
            </a:extLst>
          </a:blip>
          <a:srcRect/>
          <a:stretch/>
        </p:blipFill>
        <p:spPr>
          <a:xfrm>
            <a:off x="1118771" y="849590"/>
            <a:ext cx="596024" cy="596024"/>
          </a:xfrm>
          <a:prstGeom prst="rect">
            <a:avLst/>
          </a:prstGeom>
        </p:spPr>
      </p:pic>
      <p:pic>
        <p:nvPicPr>
          <p:cNvPr id="15" name="Graphic 14" descr="Blueprint with solid fill">
            <a:extLst>
              <a:ext uri="{FF2B5EF4-FFF2-40B4-BE49-F238E27FC236}">
                <a16:creationId xmlns:a16="http://schemas.microsoft.com/office/drawing/2014/main" id="{82023DEA-8F9D-C5DE-0239-C0C44A6EA88E}"/>
              </a:ext>
            </a:extLst>
          </p:cNvPr>
          <p:cNvPicPr>
            <a:picLocks noChangeAspect="1"/>
          </p:cNvPicPr>
          <p:nvPr/>
        </p:nvPicPr>
        <p:blipFill>
          <a:blip r:embed="rId25">
            <a:extLst>
              <a:ext uri="{96DAC541-7B7A-43D3-8B79-37D633B846F1}">
                <asvg:svgBlip xmlns:asvg="http://schemas.microsoft.com/office/drawing/2016/SVG/main" r:embed="rId26"/>
              </a:ext>
            </a:extLst>
          </a:blip>
          <a:srcRect/>
          <a:stretch/>
        </p:blipFill>
        <p:spPr>
          <a:xfrm>
            <a:off x="10809862" y="882752"/>
            <a:ext cx="596024" cy="596024"/>
          </a:xfrm>
          <a:prstGeom prst="rect">
            <a:avLst/>
          </a:prstGeom>
        </p:spPr>
      </p:pic>
      <p:pic>
        <p:nvPicPr>
          <p:cNvPr id="16" name="Graphic 15" descr="Flying Money with solid fill">
            <a:extLst>
              <a:ext uri="{FF2B5EF4-FFF2-40B4-BE49-F238E27FC236}">
                <a16:creationId xmlns:a16="http://schemas.microsoft.com/office/drawing/2014/main" id="{83E7D123-2D47-5EB5-D83C-58DAD5EE9B13}"/>
              </a:ext>
            </a:extLst>
          </p:cNvPr>
          <p:cNvPicPr>
            <a:picLocks noChangeAspect="1"/>
          </p:cNvPicPr>
          <p:nvPr/>
        </p:nvPicPr>
        <p:blipFill>
          <a:blip r:embed="rId27">
            <a:extLst>
              <a:ext uri="{96DAC541-7B7A-43D3-8B79-37D633B846F1}">
                <asvg:svgBlip xmlns:asvg="http://schemas.microsoft.com/office/drawing/2016/SVG/main" r:embed="rId28"/>
              </a:ext>
            </a:extLst>
          </a:blip>
          <a:srcRect/>
          <a:stretch/>
        </p:blipFill>
        <p:spPr>
          <a:xfrm>
            <a:off x="3471824" y="849590"/>
            <a:ext cx="596024" cy="596024"/>
          </a:xfrm>
          <a:prstGeom prst="rect">
            <a:avLst/>
          </a:prstGeom>
        </p:spPr>
      </p:pic>
      <p:pic>
        <p:nvPicPr>
          <p:cNvPr id="17" name="Graphic 16" descr="Questions with solid fill">
            <a:extLst>
              <a:ext uri="{FF2B5EF4-FFF2-40B4-BE49-F238E27FC236}">
                <a16:creationId xmlns:a16="http://schemas.microsoft.com/office/drawing/2014/main" id="{4AB1D8E0-E582-B504-DC97-E60B83330A35}"/>
              </a:ext>
            </a:extLst>
          </p:cNvPr>
          <p:cNvPicPr>
            <a:picLocks noChangeAspect="1"/>
          </p:cNvPicPr>
          <p:nvPr/>
        </p:nvPicPr>
        <p:blipFill>
          <a:blip r:embed="rId29">
            <a:extLst>
              <a:ext uri="{96DAC541-7B7A-43D3-8B79-37D633B846F1}">
                <asvg:svgBlip xmlns:asvg="http://schemas.microsoft.com/office/drawing/2016/SVG/main" r:embed="rId30"/>
              </a:ext>
            </a:extLst>
          </a:blip>
          <a:srcRect/>
          <a:stretch/>
        </p:blipFill>
        <p:spPr>
          <a:xfrm>
            <a:off x="5666331" y="882752"/>
            <a:ext cx="596024" cy="596024"/>
          </a:xfrm>
          <a:prstGeom prst="rect">
            <a:avLst/>
          </a:prstGeom>
        </p:spPr>
      </p:pic>
      <p:pic>
        <p:nvPicPr>
          <p:cNvPr id="18" name="Graphic 17" descr="House with solid fill">
            <a:extLst>
              <a:ext uri="{FF2B5EF4-FFF2-40B4-BE49-F238E27FC236}">
                <a16:creationId xmlns:a16="http://schemas.microsoft.com/office/drawing/2014/main" id="{F7ABF49C-9A4C-9B58-660E-AC2591C7D87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444925" y="882752"/>
            <a:ext cx="596024" cy="596024"/>
          </a:xfrm>
          <a:prstGeom prst="rect">
            <a:avLst/>
          </a:prstGeom>
        </p:spPr>
      </p:pic>
    </p:spTree>
    <p:extLst>
      <p:ext uri="{BB962C8B-B14F-4D97-AF65-F5344CB8AC3E}">
        <p14:creationId xmlns:p14="http://schemas.microsoft.com/office/powerpoint/2010/main" val="26403570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1F5CE57C-99AA-9872-9ED4-356D2ABA9E75}"/>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28836B69-C23B-B610-E1E1-E17455EEA158}"/>
              </a:ext>
            </a:extLst>
          </p:cNvPr>
          <p:cNvSpPr>
            <a:spLocks noGrp="1"/>
          </p:cNvSpPr>
          <p:nvPr>
            <p:ph type="body" sz="quarter" idx="10"/>
          </p:nvPr>
        </p:nvSpPr>
        <p:spPr>
          <a:xfrm>
            <a:off x="380525" y="357872"/>
            <a:ext cx="11219411" cy="5120640"/>
          </a:xfrm>
        </p:spPr>
        <p:txBody>
          <a:bodyPr anchor="t"/>
          <a:lstStyle/>
          <a:p>
            <a:pPr marL="0" indent="0">
              <a:buNone/>
            </a:pPr>
            <a:r>
              <a:rPr lang="en-US" sz="4000" b="1">
                <a:solidFill>
                  <a:schemeClr val="accent1"/>
                </a:solidFill>
                <a:latin typeface="Calibri"/>
                <a:cs typeface="Calibri"/>
              </a:rPr>
              <a:t>Overview of Pathways and Strategies (3)</a:t>
            </a:r>
          </a:p>
        </p:txBody>
      </p:sp>
      <p:sp>
        <p:nvSpPr>
          <p:cNvPr id="2" name="Rectangle: Rounded Corners 1">
            <a:extLst>
              <a:ext uri="{FF2B5EF4-FFF2-40B4-BE49-F238E27FC236}">
                <a16:creationId xmlns:a16="http://schemas.microsoft.com/office/drawing/2014/main" id="{B93FB036-6879-9030-31EB-3015FDD88976}"/>
              </a:ext>
            </a:extLst>
          </p:cNvPr>
          <p:cNvSpPr/>
          <p:nvPr/>
        </p:nvSpPr>
        <p:spPr>
          <a:xfrm>
            <a:off x="673768" y="1033508"/>
            <a:ext cx="10041588" cy="679591"/>
          </a:xfrm>
          <a:prstGeom prst="roundRect">
            <a:avLst/>
          </a:prstGeom>
          <a:ln/>
        </p:spPr>
        <p:style>
          <a:lnRef idx="0">
            <a:schemeClr val="accent5"/>
          </a:lnRef>
          <a:fillRef idx="3">
            <a:schemeClr val="accent5"/>
          </a:fillRef>
          <a:effectRef idx="3">
            <a:schemeClr val="accent5"/>
          </a:effectRef>
          <a:fontRef idx="minor">
            <a:schemeClr val="lt1"/>
          </a:fontRef>
        </p:style>
        <p:txBody>
          <a:bodyPr lIns="91440" tIns="45720" rIns="91440" bIns="45720" rtlCol="0" anchor="ctr"/>
          <a:lstStyle/>
          <a:p>
            <a:r>
              <a:rPr lang="en-US" b="1">
                <a:solidFill>
                  <a:schemeClr val="bg1"/>
                </a:solidFill>
                <a:latin typeface="Calibri"/>
                <a:cs typeface="Arial"/>
              </a:rPr>
              <a:t>Pathway:</a:t>
            </a:r>
            <a:r>
              <a:rPr lang="en-US">
                <a:solidFill>
                  <a:schemeClr val="bg1"/>
                </a:solidFill>
                <a:latin typeface="Calibri"/>
                <a:cs typeface="Arial"/>
              </a:rPr>
              <a:t>  </a:t>
            </a:r>
          </a:p>
        </p:txBody>
      </p:sp>
      <p:sp>
        <p:nvSpPr>
          <p:cNvPr id="5" name="Rectangle: Rounded Corners 4">
            <a:extLst>
              <a:ext uri="{FF2B5EF4-FFF2-40B4-BE49-F238E27FC236}">
                <a16:creationId xmlns:a16="http://schemas.microsoft.com/office/drawing/2014/main" id="{4EDCA8FE-343D-8975-2E86-D0F2F69499D5}"/>
              </a:ext>
            </a:extLst>
          </p:cNvPr>
          <p:cNvSpPr/>
          <p:nvPr/>
        </p:nvSpPr>
        <p:spPr>
          <a:xfrm>
            <a:off x="673768" y="3018019"/>
            <a:ext cx="10041589" cy="700467"/>
          </a:xfrm>
          <a:prstGeom prst="roundRect">
            <a:avLst/>
          </a:prstGeom>
          <a:ln/>
        </p:spPr>
        <p:style>
          <a:lnRef idx="0">
            <a:schemeClr val="accent5"/>
          </a:lnRef>
          <a:fillRef idx="3">
            <a:schemeClr val="accent5"/>
          </a:fillRef>
          <a:effectRef idx="3">
            <a:schemeClr val="accent5"/>
          </a:effectRef>
          <a:fontRef idx="minor">
            <a:schemeClr val="lt1"/>
          </a:fontRef>
        </p:style>
        <p:txBody>
          <a:bodyPr lIns="91440" tIns="45720" rIns="91440" bIns="45720" rtlCol="0" anchor="ctr"/>
          <a:lstStyle/>
          <a:p>
            <a:r>
              <a:rPr lang="en-US" b="1">
                <a:latin typeface="Calibri"/>
                <a:cs typeface="Calibri"/>
              </a:rPr>
              <a:t>Pathway: </a:t>
            </a:r>
            <a:r>
              <a:rPr lang="en-US">
                <a:latin typeface="Calibri"/>
                <a:ea typeface="+mn-lt"/>
                <a:cs typeface="Calibri"/>
              </a:rPr>
              <a:t> </a:t>
            </a:r>
            <a:endParaRPr lang="en-US">
              <a:solidFill>
                <a:srgbClr val="FFFFFF"/>
              </a:solidFill>
              <a:latin typeface="Calibri"/>
              <a:cs typeface="Calibri"/>
            </a:endParaRPr>
          </a:p>
        </p:txBody>
      </p:sp>
      <p:sp>
        <p:nvSpPr>
          <p:cNvPr id="22" name="TextBox 21">
            <a:extLst>
              <a:ext uri="{FF2B5EF4-FFF2-40B4-BE49-F238E27FC236}">
                <a16:creationId xmlns:a16="http://schemas.microsoft.com/office/drawing/2014/main" id="{8585EE60-DFE2-FF06-08FE-B6E6D5DDCF62}"/>
              </a:ext>
            </a:extLst>
          </p:cNvPr>
          <p:cNvSpPr txBox="1"/>
          <p:nvPr/>
        </p:nvSpPr>
        <p:spPr>
          <a:xfrm>
            <a:off x="671065" y="1716021"/>
            <a:ext cx="9403882" cy="923330"/>
          </a:xfrm>
          <a:prstGeom prst="rect">
            <a:avLst/>
          </a:prstGeom>
          <a:noFill/>
        </p:spPr>
        <p:txBody>
          <a:bodyPr wrap="square" lIns="91440" tIns="45720" rIns="91440" bIns="45720" rtlCol="0" anchor="t">
            <a:spAutoFit/>
          </a:bodyPr>
          <a:lstStyle/>
          <a:p>
            <a:pPr marL="285750" indent="-285750">
              <a:buFont typeface="Wingdings" panose="05000000000000000000" pitchFamily="2" charset="2"/>
              <a:buChar char="Ø"/>
            </a:pPr>
            <a:r>
              <a:rPr lang="en-US" b="1">
                <a:solidFill>
                  <a:srgbClr val="303030"/>
                </a:solidFill>
              </a:rPr>
              <a:t>X (Number of) strategies under this pathway </a:t>
            </a:r>
          </a:p>
          <a:p>
            <a:pPr marL="285750" indent="-285750">
              <a:buFont typeface="Wingdings" panose="05000000000000000000" pitchFamily="2" charset="2"/>
              <a:buChar char="Ø"/>
            </a:pPr>
            <a:r>
              <a:rPr lang="en-US" b="1">
                <a:solidFill>
                  <a:srgbClr val="303030"/>
                </a:solidFill>
              </a:rPr>
              <a:t>Number of actions under this pathway</a:t>
            </a:r>
          </a:p>
          <a:p>
            <a:pPr marL="285750" indent="-285750">
              <a:buFont typeface="Wingdings" panose="05000000000000000000" pitchFamily="2" charset="2"/>
              <a:buChar char="Ø"/>
            </a:pPr>
            <a:endParaRPr lang="en-US">
              <a:solidFill>
                <a:srgbClr val="303030"/>
              </a:solidFill>
              <a:cs typeface="Calibri"/>
            </a:endParaRPr>
          </a:p>
        </p:txBody>
      </p:sp>
      <p:sp>
        <p:nvSpPr>
          <p:cNvPr id="23" name="TextBox 22">
            <a:extLst>
              <a:ext uri="{FF2B5EF4-FFF2-40B4-BE49-F238E27FC236}">
                <a16:creationId xmlns:a16="http://schemas.microsoft.com/office/drawing/2014/main" id="{FC7F5AFF-4C1B-003F-C54A-FE5B2C73F8DF}"/>
              </a:ext>
            </a:extLst>
          </p:cNvPr>
          <p:cNvSpPr txBox="1"/>
          <p:nvPr/>
        </p:nvSpPr>
        <p:spPr>
          <a:xfrm>
            <a:off x="671065" y="3715190"/>
            <a:ext cx="9403882" cy="1200329"/>
          </a:xfrm>
          <a:prstGeom prst="rect">
            <a:avLst/>
          </a:prstGeom>
          <a:noFill/>
        </p:spPr>
        <p:txBody>
          <a:bodyPr wrap="square" lIns="91440" tIns="45720" rIns="91440" bIns="45720" rtlCol="0" anchor="t">
            <a:spAutoFit/>
          </a:bodyPr>
          <a:lstStyle/>
          <a:p>
            <a:pPr marL="285750" indent="-285750">
              <a:buFont typeface="Wingdings" panose="05000000000000000000" pitchFamily="2" charset="2"/>
              <a:buChar char="Ø"/>
            </a:pPr>
            <a:r>
              <a:rPr lang="en-US" b="1">
                <a:solidFill>
                  <a:srgbClr val="303030"/>
                </a:solidFill>
              </a:rPr>
              <a:t>X (Number of) strategies under this pathway </a:t>
            </a:r>
          </a:p>
          <a:p>
            <a:pPr marL="285750" indent="-285750">
              <a:buFont typeface="Wingdings" panose="05000000000000000000" pitchFamily="2" charset="2"/>
              <a:buChar char="Ø"/>
            </a:pPr>
            <a:r>
              <a:rPr lang="en-US" b="1">
                <a:solidFill>
                  <a:srgbClr val="303030"/>
                </a:solidFill>
              </a:rPr>
              <a:t>X (Number of) actions under this pathway</a:t>
            </a:r>
          </a:p>
          <a:p>
            <a:pPr marL="742950" lvl="1" indent="-285750">
              <a:buFont typeface="Wingdings" panose="05000000000000000000" pitchFamily="2" charset="2"/>
              <a:buChar char="Ø"/>
            </a:pPr>
            <a:endParaRPr lang="en-US">
              <a:cs typeface="Calibri"/>
            </a:endParaRPr>
          </a:p>
          <a:p>
            <a:pPr marL="285750" indent="-285750">
              <a:buFont typeface="Wingdings" panose="05000000000000000000" pitchFamily="2" charset="2"/>
              <a:buChar char="Ø"/>
            </a:pPr>
            <a:endParaRPr lang="en-US"/>
          </a:p>
        </p:txBody>
      </p:sp>
      <p:sp>
        <p:nvSpPr>
          <p:cNvPr id="4" name="TextBox 3">
            <a:extLst>
              <a:ext uri="{FF2B5EF4-FFF2-40B4-BE49-F238E27FC236}">
                <a16:creationId xmlns:a16="http://schemas.microsoft.com/office/drawing/2014/main" id="{06EF26CA-E14F-4A4D-BBBE-79A790AA5B7A}"/>
              </a:ext>
            </a:extLst>
          </p:cNvPr>
          <p:cNvSpPr txBox="1"/>
          <p:nvPr/>
        </p:nvSpPr>
        <p:spPr>
          <a:xfrm>
            <a:off x="2853559" y="5911702"/>
            <a:ext cx="7077250" cy="369332"/>
          </a:xfrm>
          <a:prstGeom prst="rect">
            <a:avLst/>
          </a:prstGeom>
          <a:noFill/>
        </p:spPr>
        <p:txBody>
          <a:bodyPr wrap="square" rtlCol="0">
            <a:spAutoFit/>
          </a:bodyPr>
          <a:lstStyle/>
          <a:p>
            <a:r>
              <a:rPr lang="en-US"/>
              <a:t>Note: summarize text to minimize words on the screen</a:t>
            </a:r>
          </a:p>
        </p:txBody>
      </p:sp>
    </p:spTree>
    <p:extLst>
      <p:ext uri="{BB962C8B-B14F-4D97-AF65-F5344CB8AC3E}">
        <p14:creationId xmlns:p14="http://schemas.microsoft.com/office/powerpoint/2010/main" val="37722640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438" row="4">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C2C3B536-A9BB-47ED-B81A-AE3070C63669}">
  <we:reference id="a3b40b4f-8edf-490e-9df1-7e66f93912bf" version="1.1.0.0" store="EXCatalog" storeType="EXCatalog"/>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Document" ma:contentTypeID="0x0101007C9313593F61B44F878187E7FE8D2D5E" ma:contentTypeVersion="3" ma:contentTypeDescription="Create a new document." ma:contentTypeScope="" ma:versionID="45c737faf75702a76d34aa22fcc661ed">
  <xsd:schema xmlns:xsd="http://www.w3.org/2001/XMLSchema" xmlns:xs="http://www.w3.org/2001/XMLSchema" xmlns:p="http://schemas.microsoft.com/office/2006/metadata/properties" xmlns:ns2="9a4e92bc-da32-48c0-ad27-bd0e0a64a5d1" xmlns:ns3="8b14cf53-5dfd-40b2-a6c0-772a9a24c77d" xmlns:ns4="6b8c8877-4f2b-4684-9e8f-d93efdb3ce36" targetNamespace="http://schemas.microsoft.com/office/2006/metadata/properties" ma:root="true" ma:fieldsID="92a2f245330a4449209260e8bca59186" ns2:_="" ns3:_="" ns4:_="">
    <xsd:import namespace="9a4e92bc-da32-48c0-ad27-bd0e0a64a5d1"/>
    <xsd:import namespace="8b14cf53-5dfd-40b2-a6c0-772a9a24c77d"/>
    <xsd:import namespace="6b8c8877-4f2b-4684-9e8f-d93efdb3ce36"/>
    <xsd:element name="properties">
      <xsd:complexType>
        <xsd:sequence>
          <xsd:element name="documentManagement">
            <xsd:complexType>
              <xsd:all>
                <xsd:element ref="ns2:Categories0" minOccurs="0"/>
                <xsd:element ref="ns2:Subcommittee_x0020_or_x0020_Climate_x0020_Council" minOccurs="0"/>
                <xsd:element ref="ns3:SharedWithUsers" minOccurs="0"/>
                <xsd:element ref="ns4:_dlc_DocId" minOccurs="0"/>
                <xsd:element ref="ns4:_dlc_DocIdUrl" minOccurs="0"/>
                <xsd:element ref="ns4: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a4e92bc-da32-48c0-ad27-bd0e0a64a5d1" elementFormDefault="qualified">
    <xsd:import namespace="http://schemas.microsoft.com/office/2006/documentManagement/types"/>
    <xsd:import namespace="http://schemas.microsoft.com/office/infopath/2007/PartnerControls"/>
    <xsd:element name="Categories0" ma:index="8" nillable="true" ma:displayName="Categories" ma:format="Dropdown" ma:internalName="Categories0">
      <xsd:simpleType>
        <xsd:restriction base="dms:Choice">
          <xsd:enumeration value="(None)"/>
          <xsd:enumeration value="Agendas"/>
          <xsd:enumeration value="Minutes"/>
          <xsd:enumeration value="Presentations"/>
          <xsd:enumeration value="Climate Action Plan Documents"/>
          <xsd:enumeration value="Reports"/>
          <xsd:enumeration value="Public Engagement"/>
          <xsd:enumeration value="Templates"/>
        </xsd:restriction>
      </xsd:simpleType>
    </xsd:element>
    <xsd:element name="Subcommittee_x0020_or_x0020_Climate_x0020_Council" ma:index="9" nillable="true" ma:displayName="Subcommittee or Climate Council" ma:default="Climate Council" ma:format="RadioButtons" ma:internalName="Subcommittee_x0020_or_x0020_Climate_x0020_Council">
      <xsd:simpleType>
        <xsd:restriction base="dms:Choice">
          <xsd:enumeration value="Climate Council"/>
          <xsd:enumeration value="Agriculture &amp; Ecosystems"/>
          <xsd:enumeration value="Cross-Sector Mitigation"/>
          <xsd:enumeration value="Just Transitions"/>
          <xsd:enumeration value="Science &amp; Data"/>
          <xsd:enumeration value="Rural Resilience &amp; Adaptation"/>
          <xsd:enumeration value="Steering Committee"/>
        </xsd:restriction>
      </xsd:simpleType>
    </xsd:element>
  </xsd:schema>
  <xsd:schema xmlns:xsd="http://www.w3.org/2001/XMLSchema" xmlns:xs="http://www.w3.org/2001/XMLSchema" xmlns:dms="http://schemas.microsoft.com/office/2006/documentManagement/types" xmlns:pc="http://schemas.microsoft.com/office/infopath/2007/PartnerControls" targetNamespace="8b14cf53-5dfd-40b2-a6c0-772a9a24c77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6b8c8877-4f2b-4684-9e8f-d93efdb3ce36" elementFormDefault="qualified">
    <xsd:import namespace="http://schemas.microsoft.com/office/2006/documentManagement/types"/>
    <xsd:import namespace="http://schemas.microsoft.com/office/infopath/2007/PartnerControls"/>
    <xsd:element name="_dlc_DocId" ma:index="11" nillable="true" ma:displayName="Document ID Value" ma:description="The value of the document ID assigned to this item." ma:internalName="_dlc_DocId" ma:readOnly="true">
      <xsd:simpleType>
        <xsd:restriction base="dms:Text"/>
      </xsd:simpleType>
    </xsd:element>
    <xsd:element name="_dlc_DocIdUrl" ma:index="1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3"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ubcommittee_x0020_or_x0020_Climate_x0020_Council xmlns="9a4e92bc-da32-48c0-ad27-bd0e0a64a5d1">Climate Council</Subcommittee_x0020_or_x0020_Climate_x0020_Council>
    <Categories0 xmlns="9a4e92bc-da32-48c0-ad27-bd0e0a64a5d1" xsi:nil="true"/>
    <_dlc_DocId xmlns="6b8c8877-4f2b-4684-9e8f-d93efdb3ce36">XZ5MDUCQQUAD-1681286903-1756</_dlc_DocId>
    <_dlc_DocIdUrl xmlns="6b8c8877-4f2b-4684-9e8f-d93efdb3ce36">
      <Url>https://outside.vermont.gov/agency/anr/climatecouncil/_layouts/15/DocIdRedir.aspx?ID=XZ5MDUCQQUAD-1681286903-1756</Url>
      <Description>XZ5MDUCQQUAD-1681286903-1756</Description>
    </_dlc_DocIdUrl>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C98660B-6D81-4C06-8FD4-82F97F6DCC7C}"/>
</file>

<file path=customXml/itemProps2.xml><?xml version="1.0" encoding="utf-8"?>
<ds:datastoreItem xmlns:ds="http://schemas.openxmlformats.org/officeDocument/2006/customXml" ds:itemID="{77E68682-0488-4B2F-A36D-3DB634902F61}"/>
</file>

<file path=customXml/itemProps3.xml><?xml version="1.0" encoding="utf-8"?>
<ds:datastoreItem xmlns:ds="http://schemas.openxmlformats.org/officeDocument/2006/customXml" ds:itemID="{0E5F49EE-C530-4E81-857B-B7AB6C5F5B3D}">
  <ds:schemaRefs>
    <ds:schemaRef ds:uri="7d743216-83a6-43f0-a5ed-e062d3d47d26"/>
    <ds:schemaRef ds:uri="acc47f8d-c7c1-44f9-bec0-9324a8f0a189"/>
    <ds:schemaRef ds:uri="http://schemas.microsoft.com/office/2006/metadata/properties"/>
    <ds:schemaRef ds:uri="http://schemas.microsoft.com/office/infopath/2007/PartnerControls"/>
  </ds:schemaRefs>
</ds:datastoreItem>
</file>

<file path=customXml/itemProps4.xml><?xml version="1.0" encoding="utf-8"?>
<ds:datastoreItem xmlns:ds="http://schemas.openxmlformats.org/officeDocument/2006/customXml" ds:itemID="{A527F043-FAF6-4E1E-8203-14419CBE1320}"/>
</file>

<file path=docProps/app.xml><?xml version="1.0" encoding="utf-8"?>
<Properties xmlns="http://schemas.openxmlformats.org/officeDocument/2006/extended-properties" xmlns:vt="http://schemas.openxmlformats.org/officeDocument/2006/docPropsVTypes">
  <TotalTime>3041</TotalTime>
  <Words>2039</Words>
  <Application>Microsoft Office PowerPoint</Application>
  <PresentationFormat>Widescreen</PresentationFormat>
  <Paragraphs>120</Paragraphs>
  <Slides>9</Slides>
  <Notes>8</Notes>
  <HiddenSlides>2</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Aptos</vt:lpstr>
      <vt:lpstr>Aptos Display</vt:lpstr>
      <vt:lpstr>Arial</vt:lpstr>
      <vt:lpstr>Calibri</vt:lpstr>
      <vt:lpstr>Wingdings</vt:lpstr>
      <vt:lpstr>Office Theme</vt:lpstr>
      <vt:lpstr>Vermont Climate Council 2025 Update to Vermont’s  Climate Action Plan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Amler, Elizabeth</dc:creator>
  <cp:lastModifiedBy>Wright, Andrea</cp:lastModifiedBy>
  <cp:revision>1</cp:revision>
  <dcterms:created xsi:type="dcterms:W3CDTF">2024-11-20T20:10:31Z</dcterms:created>
  <dcterms:modified xsi:type="dcterms:W3CDTF">2024-12-11T22:40:48Z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0x0101007C9313593F61B44F878187E7FE8D2D5E</vt:lpwstr>
  </property>
  <property fmtid="{D5CDD505-2E9C-101B-9397-08002B2CF9AE}" pid="3" name="_dlc_DocIdItemGuid">
    <vt:lpwstr>f12aa66e-00c9-4b92-9a0d-056390377b58</vt:lpwstr>
  </property>
</Properties>
</file>