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diagrams/data2.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ppt/diagrams/quickStyle1.xml" ContentType="application/vnd.openxmlformats-officedocument.drawingml.diagramStyle+xml"/>
  <Override PartName="/ppt/diagrams/drawing1.xml" ContentType="application/vnd.ms-office.drawingml.diagramDrawing+xml"/>
  <Override PartName="/ppt/notesMasters/notesMaster1.xml" ContentType="application/vnd.openxmlformats-officedocument.presentationml.notesMaster+xml"/>
  <Override PartName="/ppt/diagrams/quickStyle2.xml" ContentType="application/vnd.openxmlformats-officedocument.drawingml.diagramStyl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handoutMasters/handoutMaster1.xml" ContentType="application/vnd.openxmlformats-officedocument.presentationml.handoutMaster+xml"/>
  <Override PartName="/ppt/diagrams/colors1.xml" ContentType="application/vnd.openxmlformats-officedocument.drawingml.diagramColors+xml"/>
  <Override PartName="/ppt/diagrams/layout2.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68" r:id="rId5"/>
    <p:sldId id="272" r:id="rId6"/>
    <p:sldId id="273" r:id="rId7"/>
    <p:sldId id="258" r:id="rId8"/>
    <p:sldId id="271" r:id="rId9"/>
    <p:sldId id="274" r:id="rId10"/>
    <p:sldId id="275"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296B0C-EA67-4E73-E3B9-569642CA3EFD}" name="Robinson, Erin" initials="RE" userId="S::Erin.Robinson@vermont.gov::d4ed2bef-e690-4f78-b484-2dd3f3d89cc5" providerId="AD"/>
  <p188:author id="{789065F9-4860-4D9A-5DE3-8A2B4339747F}" name="Veltrop, Sophi" initials="VS" userId="S::Sophi.Veltrop@vermont.gov::24efd714-019d-4659-8038-50bae82738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81" autoAdjust="0"/>
    <p:restoredTop sz="83537" autoAdjust="0"/>
  </p:normalViewPr>
  <p:slideViewPr>
    <p:cSldViewPr snapToGrid="0">
      <p:cViewPr varScale="1">
        <p:scale>
          <a:sx n="71" d="100"/>
          <a:sy n="71" d="100"/>
        </p:scale>
        <p:origin x="835"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314FDE-69E6-CE47-9019-2B1317623950}" type="doc">
      <dgm:prSet loTypeId="urn:microsoft.com/office/officeart/2005/8/layout/hProcess6" loCatId="" qsTypeId="urn:microsoft.com/office/officeart/2005/8/quickstyle/simple1" qsCatId="simple" csTypeId="urn:microsoft.com/office/officeart/2005/8/colors/colorful2" csCatId="colorful" phldr="1"/>
      <dgm:spPr/>
      <dgm:t>
        <a:bodyPr/>
        <a:lstStyle/>
        <a:p>
          <a:endParaRPr lang="en-US"/>
        </a:p>
      </dgm:t>
    </dgm:pt>
    <dgm:pt modelId="{2F5D51BB-A17C-6C4B-9CE6-DD2DCA1FEBDE}">
      <dgm:prSet phldrT="[Text]"/>
      <dgm:spPr/>
      <dgm:t>
        <a:bodyPr/>
        <a:lstStyle/>
        <a:p>
          <a:r>
            <a:rPr lang="en-US" dirty="0"/>
            <a:t>Step 1</a:t>
          </a:r>
        </a:p>
      </dgm:t>
    </dgm:pt>
    <dgm:pt modelId="{571DFBBC-CDB1-604C-B5C2-5A7DA8A44B68}" type="parTrans" cxnId="{0B7E1F56-CC57-534F-BFBD-AC8A99B9F5FA}">
      <dgm:prSet/>
      <dgm:spPr/>
      <dgm:t>
        <a:bodyPr/>
        <a:lstStyle/>
        <a:p>
          <a:endParaRPr lang="en-US"/>
        </a:p>
      </dgm:t>
    </dgm:pt>
    <dgm:pt modelId="{FA3B00F7-D74B-4645-B93D-7EF5CBAED850}" type="sibTrans" cxnId="{0B7E1F56-CC57-534F-BFBD-AC8A99B9F5FA}">
      <dgm:prSet/>
      <dgm:spPr/>
      <dgm:t>
        <a:bodyPr/>
        <a:lstStyle/>
        <a:p>
          <a:endParaRPr lang="en-US"/>
        </a:p>
      </dgm:t>
    </dgm:pt>
    <dgm:pt modelId="{8A039256-6C78-B744-BBDE-537233887B2F}">
      <dgm:prSet phldrT="[Text]"/>
      <dgm:spPr/>
      <dgm:t>
        <a:bodyPr/>
        <a:lstStyle/>
        <a:p>
          <a:r>
            <a:rPr lang="en-US" dirty="0"/>
            <a:t>Step 2</a:t>
          </a:r>
        </a:p>
      </dgm:t>
    </dgm:pt>
    <dgm:pt modelId="{D1B47F68-EA19-BA40-B4E0-576D9E376CB8}" type="parTrans" cxnId="{CAE1AF1A-E777-CC40-BCF9-7F139840C961}">
      <dgm:prSet/>
      <dgm:spPr/>
      <dgm:t>
        <a:bodyPr/>
        <a:lstStyle/>
        <a:p>
          <a:endParaRPr lang="en-US"/>
        </a:p>
      </dgm:t>
    </dgm:pt>
    <dgm:pt modelId="{6DC9FBB0-96B5-D244-A7DC-E178E7C3A066}" type="sibTrans" cxnId="{CAE1AF1A-E777-CC40-BCF9-7F139840C961}">
      <dgm:prSet/>
      <dgm:spPr/>
      <dgm:t>
        <a:bodyPr/>
        <a:lstStyle/>
        <a:p>
          <a:endParaRPr lang="en-US"/>
        </a:p>
      </dgm:t>
    </dgm:pt>
    <dgm:pt modelId="{D5A3785F-8CE0-5C47-B13D-5DD070C8C732}">
      <dgm:prSet phldrT="[Text]"/>
      <dgm:spPr/>
      <dgm:t>
        <a:bodyPr/>
        <a:lstStyle/>
        <a:p>
          <a:r>
            <a:rPr lang="en-US" dirty="0"/>
            <a:t>Develop Draft Plan Revisions</a:t>
          </a:r>
        </a:p>
      </dgm:t>
    </dgm:pt>
    <dgm:pt modelId="{68D69D3A-971A-CD45-8411-8956FCBD6EF0}" type="parTrans" cxnId="{893340BB-D7D4-6D4A-A3C6-C0776468E371}">
      <dgm:prSet/>
      <dgm:spPr/>
      <dgm:t>
        <a:bodyPr/>
        <a:lstStyle/>
        <a:p>
          <a:endParaRPr lang="en-US"/>
        </a:p>
      </dgm:t>
    </dgm:pt>
    <dgm:pt modelId="{B5DB1171-20FB-5E4F-B8CE-B9D6433675AE}" type="sibTrans" cxnId="{893340BB-D7D4-6D4A-A3C6-C0776468E371}">
      <dgm:prSet/>
      <dgm:spPr/>
      <dgm:t>
        <a:bodyPr/>
        <a:lstStyle/>
        <a:p>
          <a:endParaRPr lang="en-US"/>
        </a:p>
      </dgm:t>
    </dgm:pt>
    <dgm:pt modelId="{8F59E048-3017-C141-A85F-ECFCEF9DF916}">
      <dgm:prSet phldrT="[Text]"/>
      <dgm:spPr/>
      <dgm:t>
        <a:bodyPr/>
        <a:lstStyle/>
        <a:p>
          <a:r>
            <a:rPr lang="en-US" dirty="0"/>
            <a:t>Step 3</a:t>
          </a:r>
        </a:p>
      </dgm:t>
    </dgm:pt>
    <dgm:pt modelId="{E6DC0DD2-58B2-6546-9911-E051FABD3A5C}" type="parTrans" cxnId="{73E9F34A-E597-AD46-B28E-2F2342CB4771}">
      <dgm:prSet/>
      <dgm:spPr/>
      <dgm:t>
        <a:bodyPr/>
        <a:lstStyle/>
        <a:p>
          <a:endParaRPr lang="en-US"/>
        </a:p>
      </dgm:t>
    </dgm:pt>
    <dgm:pt modelId="{FCB08159-667C-8849-B5BF-D0790D20BF03}" type="sibTrans" cxnId="{73E9F34A-E597-AD46-B28E-2F2342CB4771}">
      <dgm:prSet/>
      <dgm:spPr/>
      <dgm:t>
        <a:bodyPr/>
        <a:lstStyle/>
        <a:p>
          <a:endParaRPr lang="en-US"/>
        </a:p>
      </dgm:t>
    </dgm:pt>
    <dgm:pt modelId="{C235C44A-B212-C24E-9246-F3267CC6B18A}">
      <dgm:prSet phldrT="[Text]"/>
      <dgm:spPr/>
      <dgm:t>
        <a:bodyPr/>
        <a:lstStyle/>
        <a:p>
          <a:r>
            <a:rPr lang="en-US" dirty="0"/>
            <a:t>Consolidate Revisions into a Revised CAP</a:t>
          </a:r>
        </a:p>
      </dgm:t>
    </dgm:pt>
    <dgm:pt modelId="{70A4B7B1-5350-3A45-A444-451B182977CE}" type="parTrans" cxnId="{451514D8-87C0-E743-BDCE-15363A05BD8D}">
      <dgm:prSet/>
      <dgm:spPr/>
      <dgm:t>
        <a:bodyPr/>
        <a:lstStyle/>
        <a:p>
          <a:endParaRPr lang="en-US"/>
        </a:p>
      </dgm:t>
    </dgm:pt>
    <dgm:pt modelId="{76CFC499-7C02-3447-B756-BE9FB2C6CB40}" type="sibTrans" cxnId="{451514D8-87C0-E743-BDCE-15363A05BD8D}">
      <dgm:prSet/>
      <dgm:spPr/>
      <dgm:t>
        <a:bodyPr/>
        <a:lstStyle/>
        <a:p>
          <a:endParaRPr lang="en-US"/>
        </a:p>
      </dgm:t>
    </dgm:pt>
    <dgm:pt modelId="{D28663B5-44B5-4B4F-9DB9-4E8393998448}">
      <dgm:prSet phldrT="[Text]"/>
      <dgm:spPr/>
      <dgm:t>
        <a:bodyPr/>
        <a:lstStyle/>
        <a:p>
          <a:r>
            <a:rPr lang="en-US" dirty="0"/>
            <a:t>Step 4</a:t>
          </a:r>
        </a:p>
      </dgm:t>
    </dgm:pt>
    <dgm:pt modelId="{862874D7-06AB-9F43-9F54-CF448F383853}" type="parTrans" cxnId="{79C3AF44-50D9-C545-BB77-95A125C0A706}">
      <dgm:prSet/>
      <dgm:spPr/>
      <dgm:t>
        <a:bodyPr/>
        <a:lstStyle/>
        <a:p>
          <a:endParaRPr lang="en-US"/>
        </a:p>
      </dgm:t>
    </dgm:pt>
    <dgm:pt modelId="{51BAE9F7-34DE-1149-8E8A-B86FE81CA151}" type="sibTrans" cxnId="{79C3AF44-50D9-C545-BB77-95A125C0A706}">
      <dgm:prSet/>
      <dgm:spPr/>
      <dgm:t>
        <a:bodyPr/>
        <a:lstStyle/>
        <a:p>
          <a:endParaRPr lang="en-US"/>
        </a:p>
      </dgm:t>
    </dgm:pt>
    <dgm:pt modelId="{78F338D3-2DDD-4845-A709-F87176FDB167}">
      <dgm:prSet phldrT="[Text]"/>
      <dgm:spPr/>
      <dgm:t>
        <a:bodyPr/>
        <a:lstStyle/>
        <a:p>
          <a:r>
            <a:rPr lang="en-US" dirty="0"/>
            <a:t>Finalize the Revised CAP</a:t>
          </a:r>
        </a:p>
      </dgm:t>
    </dgm:pt>
    <dgm:pt modelId="{C293F56B-E9A3-4840-A67A-890FE1D6D909}" type="parTrans" cxnId="{8E4A8345-1444-E84A-8C41-DE5AB57DEE09}">
      <dgm:prSet/>
      <dgm:spPr/>
      <dgm:t>
        <a:bodyPr/>
        <a:lstStyle/>
        <a:p>
          <a:endParaRPr lang="en-US"/>
        </a:p>
      </dgm:t>
    </dgm:pt>
    <dgm:pt modelId="{9E4C73D6-5671-5042-B94B-562B7AF1725C}" type="sibTrans" cxnId="{8E4A8345-1444-E84A-8C41-DE5AB57DEE09}">
      <dgm:prSet/>
      <dgm:spPr/>
      <dgm:t>
        <a:bodyPr/>
        <a:lstStyle/>
        <a:p>
          <a:endParaRPr lang="en-US"/>
        </a:p>
      </dgm:t>
    </dgm:pt>
    <dgm:pt modelId="{0144060C-F668-E04B-9C14-8E6940298008}">
      <dgm:prSet phldrT="[Text]"/>
      <dgm:spPr/>
      <dgm:t>
        <a:bodyPr/>
        <a:lstStyle/>
        <a:p>
          <a:r>
            <a:rPr lang="en-US" dirty="0"/>
            <a:t>Focus the Work</a:t>
          </a:r>
        </a:p>
      </dgm:t>
    </dgm:pt>
    <dgm:pt modelId="{77C876B8-EF76-824F-B0BA-40402495F514}" type="parTrans" cxnId="{298C7787-7610-BD4C-BEAF-7D0E494249CB}">
      <dgm:prSet/>
      <dgm:spPr/>
      <dgm:t>
        <a:bodyPr/>
        <a:lstStyle/>
        <a:p>
          <a:endParaRPr lang="en-US"/>
        </a:p>
      </dgm:t>
    </dgm:pt>
    <dgm:pt modelId="{04096944-2E0D-5144-8AEE-76B1392F4F7C}" type="sibTrans" cxnId="{298C7787-7610-BD4C-BEAF-7D0E494249CB}">
      <dgm:prSet/>
      <dgm:spPr/>
      <dgm:t>
        <a:bodyPr/>
        <a:lstStyle/>
        <a:p>
          <a:endParaRPr lang="en-US"/>
        </a:p>
      </dgm:t>
    </dgm:pt>
    <dgm:pt modelId="{96F8C9B2-3CB3-B145-932B-891F05048010}" type="pres">
      <dgm:prSet presAssocID="{3B314FDE-69E6-CE47-9019-2B1317623950}" presName="theList" presStyleCnt="0">
        <dgm:presLayoutVars>
          <dgm:dir/>
          <dgm:animLvl val="lvl"/>
          <dgm:resizeHandles val="exact"/>
        </dgm:presLayoutVars>
      </dgm:prSet>
      <dgm:spPr/>
    </dgm:pt>
    <dgm:pt modelId="{09575BCC-A528-D64F-81DC-0F231865E44F}" type="pres">
      <dgm:prSet presAssocID="{2F5D51BB-A17C-6C4B-9CE6-DD2DCA1FEBDE}" presName="compNode" presStyleCnt="0"/>
      <dgm:spPr/>
    </dgm:pt>
    <dgm:pt modelId="{E5FAFD26-5684-B64F-BF8A-EC20CF93F9D0}" type="pres">
      <dgm:prSet presAssocID="{2F5D51BB-A17C-6C4B-9CE6-DD2DCA1FEBDE}" presName="noGeometry" presStyleCnt="0"/>
      <dgm:spPr/>
    </dgm:pt>
    <dgm:pt modelId="{3778DAC4-C11B-3E46-AF4D-2B70055439F6}" type="pres">
      <dgm:prSet presAssocID="{2F5D51BB-A17C-6C4B-9CE6-DD2DCA1FEBDE}" presName="childTextVisible" presStyleLbl="bgAccFollowNode1" presStyleIdx="0" presStyleCnt="4">
        <dgm:presLayoutVars>
          <dgm:bulletEnabled val="1"/>
        </dgm:presLayoutVars>
      </dgm:prSet>
      <dgm:spPr/>
    </dgm:pt>
    <dgm:pt modelId="{2928B882-9A7A-5748-BA13-816158D897BA}" type="pres">
      <dgm:prSet presAssocID="{2F5D51BB-A17C-6C4B-9CE6-DD2DCA1FEBDE}" presName="childTextHidden" presStyleLbl="bgAccFollowNode1" presStyleIdx="0" presStyleCnt="4"/>
      <dgm:spPr/>
    </dgm:pt>
    <dgm:pt modelId="{51D93F39-628C-D840-9DB2-46308857FAAD}" type="pres">
      <dgm:prSet presAssocID="{2F5D51BB-A17C-6C4B-9CE6-DD2DCA1FEBDE}" presName="parentText" presStyleLbl="node1" presStyleIdx="0" presStyleCnt="4">
        <dgm:presLayoutVars>
          <dgm:chMax val="1"/>
          <dgm:bulletEnabled val="1"/>
        </dgm:presLayoutVars>
      </dgm:prSet>
      <dgm:spPr/>
    </dgm:pt>
    <dgm:pt modelId="{66B0502B-4F5B-E14D-B00E-2F45D1604740}" type="pres">
      <dgm:prSet presAssocID="{2F5D51BB-A17C-6C4B-9CE6-DD2DCA1FEBDE}" presName="aSpace" presStyleCnt="0"/>
      <dgm:spPr/>
    </dgm:pt>
    <dgm:pt modelId="{790334AF-AE6D-4E4D-AAC2-EDE567742076}" type="pres">
      <dgm:prSet presAssocID="{8A039256-6C78-B744-BBDE-537233887B2F}" presName="compNode" presStyleCnt="0"/>
      <dgm:spPr/>
    </dgm:pt>
    <dgm:pt modelId="{044461CA-8A35-B14A-A60D-0650C023D94C}" type="pres">
      <dgm:prSet presAssocID="{8A039256-6C78-B744-BBDE-537233887B2F}" presName="noGeometry" presStyleCnt="0"/>
      <dgm:spPr/>
    </dgm:pt>
    <dgm:pt modelId="{6A772FEE-EA31-654D-B280-59B85D996A13}" type="pres">
      <dgm:prSet presAssocID="{8A039256-6C78-B744-BBDE-537233887B2F}" presName="childTextVisible" presStyleLbl="bgAccFollowNode1" presStyleIdx="1" presStyleCnt="4">
        <dgm:presLayoutVars>
          <dgm:bulletEnabled val="1"/>
        </dgm:presLayoutVars>
      </dgm:prSet>
      <dgm:spPr/>
    </dgm:pt>
    <dgm:pt modelId="{D1A20908-1CB6-624B-8292-9FD29A8909FA}" type="pres">
      <dgm:prSet presAssocID="{8A039256-6C78-B744-BBDE-537233887B2F}" presName="childTextHidden" presStyleLbl="bgAccFollowNode1" presStyleIdx="1" presStyleCnt="4"/>
      <dgm:spPr/>
    </dgm:pt>
    <dgm:pt modelId="{AA0B6F98-5B81-9F4C-877D-F7A9446347D8}" type="pres">
      <dgm:prSet presAssocID="{8A039256-6C78-B744-BBDE-537233887B2F}" presName="parentText" presStyleLbl="node1" presStyleIdx="1" presStyleCnt="4">
        <dgm:presLayoutVars>
          <dgm:chMax val="1"/>
          <dgm:bulletEnabled val="1"/>
        </dgm:presLayoutVars>
      </dgm:prSet>
      <dgm:spPr/>
    </dgm:pt>
    <dgm:pt modelId="{CFB64A36-E99A-1F48-8F4D-FBEFCEAB51A3}" type="pres">
      <dgm:prSet presAssocID="{8A039256-6C78-B744-BBDE-537233887B2F}" presName="aSpace" presStyleCnt="0"/>
      <dgm:spPr/>
    </dgm:pt>
    <dgm:pt modelId="{AF00A3D5-1C0D-0746-A7B1-AB01D2894AE0}" type="pres">
      <dgm:prSet presAssocID="{8F59E048-3017-C141-A85F-ECFCEF9DF916}" presName="compNode" presStyleCnt="0"/>
      <dgm:spPr/>
    </dgm:pt>
    <dgm:pt modelId="{BCC9C837-515F-954D-979C-8923540FACEA}" type="pres">
      <dgm:prSet presAssocID="{8F59E048-3017-C141-A85F-ECFCEF9DF916}" presName="noGeometry" presStyleCnt="0"/>
      <dgm:spPr/>
    </dgm:pt>
    <dgm:pt modelId="{4F925A27-35CA-4743-A9A4-5E84B1F1B58C}" type="pres">
      <dgm:prSet presAssocID="{8F59E048-3017-C141-A85F-ECFCEF9DF916}" presName="childTextVisible" presStyleLbl="bgAccFollowNode1" presStyleIdx="2" presStyleCnt="4">
        <dgm:presLayoutVars>
          <dgm:bulletEnabled val="1"/>
        </dgm:presLayoutVars>
      </dgm:prSet>
      <dgm:spPr/>
    </dgm:pt>
    <dgm:pt modelId="{877AB364-CABD-C647-8A49-E660B3BD52C0}" type="pres">
      <dgm:prSet presAssocID="{8F59E048-3017-C141-A85F-ECFCEF9DF916}" presName="childTextHidden" presStyleLbl="bgAccFollowNode1" presStyleIdx="2" presStyleCnt="4"/>
      <dgm:spPr/>
    </dgm:pt>
    <dgm:pt modelId="{AA638E14-307D-D94C-A8F7-3DB0C0BB41AD}" type="pres">
      <dgm:prSet presAssocID="{8F59E048-3017-C141-A85F-ECFCEF9DF916}" presName="parentText" presStyleLbl="node1" presStyleIdx="2" presStyleCnt="4">
        <dgm:presLayoutVars>
          <dgm:chMax val="1"/>
          <dgm:bulletEnabled val="1"/>
        </dgm:presLayoutVars>
      </dgm:prSet>
      <dgm:spPr/>
    </dgm:pt>
    <dgm:pt modelId="{666793EB-E311-8244-B111-024D4F02976D}" type="pres">
      <dgm:prSet presAssocID="{8F59E048-3017-C141-A85F-ECFCEF9DF916}" presName="aSpace" presStyleCnt="0"/>
      <dgm:spPr/>
    </dgm:pt>
    <dgm:pt modelId="{1BE3BE3F-4A6B-FF43-B008-BE6919856637}" type="pres">
      <dgm:prSet presAssocID="{D28663B5-44B5-4B4F-9DB9-4E8393998448}" presName="compNode" presStyleCnt="0"/>
      <dgm:spPr/>
    </dgm:pt>
    <dgm:pt modelId="{BD2FCB4E-0779-2C40-BA5B-60D22EF47AF7}" type="pres">
      <dgm:prSet presAssocID="{D28663B5-44B5-4B4F-9DB9-4E8393998448}" presName="noGeometry" presStyleCnt="0"/>
      <dgm:spPr/>
    </dgm:pt>
    <dgm:pt modelId="{C59B8F96-A3F4-164F-9E7C-14E53D7E10D4}" type="pres">
      <dgm:prSet presAssocID="{D28663B5-44B5-4B4F-9DB9-4E8393998448}" presName="childTextVisible" presStyleLbl="bgAccFollowNode1" presStyleIdx="3" presStyleCnt="4">
        <dgm:presLayoutVars>
          <dgm:bulletEnabled val="1"/>
        </dgm:presLayoutVars>
      </dgm:prSet>
      <dgm:spPr/>
    </dgm:pt>
    <dgm:pt modelId="{10E2B0A4-9FF5-DA4E-8264-D9D4636D3962}" type="pres">
      <dgm:prSet presAssocID="{D28663B5-44B5-4B4F-9DB9-4E8393998448}" presName="childTextHidden" presStyleLbl="bgAccFollowNode1" presStyleIdx="3" presStyleCnt="4"/>
      <dgm:spPr/>
    </dgm:pt>
    <dgm:pt modelId="{AC3E83A7-4EE0-E140-B65A-94493FBA8757}" type="pres">
      <dgm:prSet presAssocID="{D28663B5-44B5-4B4F-9DB9-4E8393998448}" presName="parentText" presStyleLbl="node1" presStyleIdx="3" presStyleCnt="4">
        <dgm:presLayoutVars>
          <dgm:chMax val="1"/>
          <dgm:bulletEnabled val="1"/>
        </dgm:presLayoutVars>
      </dgm:prSet>
      <dgm:spPr/>
    </dgm:pt>
  </dgm:ptLst>
  <dgm:cxnLst>
    <dgm:cxn modelId="{7FDDE906-4064-794C-8D00-EE970253EF97}" type="presOf" srcId="{3B314FDE-69E6-CE47-9019-2B1317623950}" destId="{96F8C9B2-3CB3-B145-932B-891F05048010}" srcOrd="0" destOrd="0" presId="urn:microsoft.com/office/officeart/2005/8/layout/hProcess6"/>
    <dgm:cxn modelId="{CAE1AF1A-E777-CC40-BCF9-7F139840C961}" srcId="{3B314FDE-69E6-CE47-9019-2B1317623950}" destId="{8A039256-6C78-B744-BBDE-537233887B2F}" srcOrd="1" destOrd="0" parTransId="{D1B47F68-EA19-BA40-B4E0-576D9E376CB8}" sibTransId="{6DC9FBB0-96B5-D244-A7DC-E178E7C3A066}"/>
    <dgm:cxn modelId="{13076F5D-E276-4242-8E48-8DB8A823F9CD}" type="presOf" srcId="{D5A3785F-8CE0-5C47-B13D-5DD070C8C732}" destId="{6A772FEE-EA31-654D-B280-59B85D996A13}" srcOrd="0" destOrd="0" presId="urn:microsoft.com/office/officeart/2005/8/layout/hProcess6"/>
    <dgm:cxn modelId="{4B856E64-C3A7-464A-ACEC-BF01C39ED0CF}" type="presOf" srcId="{2F5D51BB-A17C-6C4B-9CE6-DD2DCA1FEBDE}" destId="{51D93F39-628C-D840-9DB2-46308857FAAD}" srcOrd="0" destOrd="0" presId="urn:microsoft.com/office/officeart/2005/8/layout/hProcess6"/>
    <dgm:cxn modelId="{79C3AF44-50D9-C545-BB77-95A125C0A706}" srcId="{3B314FDE-69E6-CE47-9019-2B1317623950}" destId="{D28663B5-44B5-4B4F-9DB9-4E8393998448}" srcOrd="3" destOrd="0" parTransId="{862874D7-06AB-9F43-9F54-CF448F383853}" sibTransId="{51BAE9F7-34DE-1149-8E8A-B86FE81CA151}"/>
    <dgm:cxn modelId="{6CF00F45-1149-2043-AF92-C1DC1E8E5AC1}" type="presOf" srcId="{78F338D3-2DDD-4845-A709-F87176FDB167}" destId="{10E2B0A4-9FF5-DA4E-8264-D9D4636D3962}" srcOrd="1" destOrd="0" presId="urn:microsoft.com/office/officeart/2005/8/layout/hProcess6"/>
    <dgm:cxn modelId="{8E4A8345-1444-E84A-8C41-DE5AB57DEE09}" srcId="{D28663B5-44B5-4B4F-9DB9-4E8393998448}" destId="{78F338D3-2DDD-4845-A709-F87176FDB167}" srcOrd="0" destOrd="0" parTransId="{C293F56B-E9A3-4840-A67A-890FE1D6D909}" sibTransId="{9E4C73D6-5671-5042-B94B-562B7AF1725C}"/>
    <dgm:cxn modelId="{73E9F34A-E597-AD46-B28E-2F2342CB4771}" srcId="{3B314FDE-69E6-CE47-9019-2B1317623950}" destId="{8F59E048-3017-C141-A85F-ECFCEF9DF916}" srcOrd="2" destOrd="0" parTransId="{E6DC0DD2-58B2-6546-9911-E051FABD3A5C}" sibTransId="{FCB08159-667C-8849-B5BF-D0790D20BF03}"/>
    <dgm:cxn modelId="{561C9E6D-CE48-D642-B960-1BBE68C3DCAA}" type="presOf" srcId="{8A039256-6C78-B744-BBDE-537233887B2F}" destId="{AA0B6F98-5B81-9F4C-877D-F7A9446347D8}" srcOrd="0" destOrd="0" presId="urn:microsoft.com/office/officeart/2005/8/layout/hProcess6"/>
    <dgm:cxn modelId="{0B7E1F56-CC57-534F-BFBD-AC8A99B9F5FA}" srcId="{3B314FDE-69E6-CE47-9019-2B1317623950}" destId="{2F5D51BB-A17C-6C4B-9CE6-DD2DCA1FEBDE}" srcOrd="0" destOrd="0" parTransId="{571DFBBC-CDB1-604C-B5C2-5A7DA8A44B68}" sibTransId="{FA3B00F7-D74B-4645-B93D-7EF5CBAED850}"/>
    <dgm:cxn modelId="{B768BB83-3A31-E744-9B4F-75696F513504}" type="presOf" srcId="{C235C44A-B212-C24E-9246-F3267CC6B18A}" destId="{877AB364-CABD-C647-8A49-E660B3BD52C0}" srcOrd="1" destOrd="0" presId="urn:microsoft.com/office/officeart/2005/8/layout/hProcess6"/>
    <dgm:cxn modelId="{298C7787-7610-BD4C-BEAF-7D0E494249CB}" srcId="{2F5D51BB-A17C-6C4B-9CE6-DD2DCA1FEBDE}" destId="{0144060C-F668-E04B-9C14-8E6940298008}" srcOrd="0" destOrd="0" parTransId="{77C876B8-EF76-824F-B0BA-40402495F514}" sibTransId="{04096944-2E0D-5144-8AEE-76B1392F4F7C}"/>
    <dgm:cxn modelId="{1E7DE088-5951-1E4A-9102-A8BEE908A04B}" type="presOf" srcId="{D5A3785F-8CE0-5C47-B13D-5DD070C8C732}" destId="{D1A20908-1CB6-624B-8292-9FD29A8909FA}" srcOrd="1" destOrd="0" presId="urn:microsoft.com/office/officeart/2005/8/layout/hProcess6"/>
    <dgm:cxn modelId="{56D8E191-2772-6548-A692-B3403E1C7E36}" type="presOf" srcId="{0144060C-F668-E04B-9C14-8E6940298008}" destId="{2928B882-9A7A-5748-BA13-816158D897BA}" srcOrd="1" destOrd="0" presId="urn:microsoft.com/office/officeart/2005/8/layout/hProcess6"/>
    <dgm:cxn modelId="{A9684896-04CE-E54C-8B0B-BFEB7696636E}" type="presOf" srcId="{78F338D3-2DDD-4845-A709-F87176FDB167}" destId="{C59B8F96-A3F4-164F-9E7C-14E53D7E10D4}" srcOrd="0" destOrd="0" presId="urn:microsoft.com/office/officeart/2005/8/layout/hProcess6"/>
    <dgm:cxn modelId="{31A51F99-88CC-894E-B699-63266AC4D9B5}" type="presOf" srcId="{0144060C-F668-E04B-9C14-8E6940298008}" destId="{3778DAC4-C11B-3E46-AF4D-2B70055439F6}" srcOrd="0" destOrd="0" presId="urn:microsoft.com/office/officeart/2005/8/layout/hProcess6"/>
    <dgm:cxn modelId="{FB1EDFBA-6173-E446-AA95-D3968CA59AC2}" type="presOf" srcId="{C235C44A-B212-C24E-9246-F3267CC6B18A}" destId="{4F925A27-35CA-4743-A9A4-5E84B1F1B58C}" srcOrd="0" destOrd="0" presId="urn:microsoft.com/office/officeart/2005/8/layout/hProcess6"/>
    <dgm:cxn modelId="{893340BB-D7D4-6D4A-A3C6-C0776468E371}" srcId="{8A039256-6C78-B744-BBDE-537233887B2F}" destId="{D5A3785F-8CE0-5C47-B13D-5DD070C8C732}" srcOrd="0" destOrd="0" parTransId="{68D69D3A-971A-CD45-8411-8956FCBD6EF0}" sibTransId="{B5DB1171-20FB-5E4F-B8CE-B9D6433675AE}"/>
    <dgm:cxn modelId="{451514D8-87C0-E743-BDCE-15363A05BD8D}" srcId="{8F59E048-3017-C141-A85F-ECFCEF9DF916}" destId="{C235C44A-B212-C24E-9246-F3267CC6B18A}" srcOrd="0" destOrd="0" parTransId="{70A4B7B1-5350-3A45-A444-451B182977CE}" sibTransId="{76CFC499-7C02-3447-B756-BE9FB2C6CB40}"/>
    <dgm:cxn modelId="{49FBEDE9-F71C-C744-AFC6-BA768D8CE1AA}" type="presOf" srcId="{8F59E048-3017-C141-A85F-ECFCEF9DF916}" destId="{AA638E14-307D-D94C-A8F7-3DB0C0BB41AD}" srcOrd="0" destOrd="0" presId="urn:microsoft.com/office/officeart/2005/8/layout/hProcess6"/>
    <dgm:cxn modelId="{808D6DEB-6EED-C24C-A519-4654EA82E487}" type="presOf" srcId="{D28663B5-44B5-4B4F-9DB9-4E8393998448}" destId="{AC3E83A7-4EE0-E140-B65A-94493FBA8757}" srcOrd="0" destOrd="0" presId="urn:microsoft.com/office/officeart/2005/8/layout/hProcess6"/>
    <dgm:cxn modelId="{5EE27EB9-DC38-0441-B119-E22743F7FA7B}" type="presParOf" srcId="{96F8C9B2-3CB3-B145-932B-891F05048010}" destId="{09575BCC-A528-D64F-81DC-0F231865E44F}" srcOrd="0" destOrd="0" presId="urn:microsoft.com/office/officeart/2005/8/layout/hProcess6"/>
    <dgm:cxn modelId="{00E65A73-7D8F-6E42-BDF3-E8AB32635C6B}" type="presParOf" srcId="{09575BCC-A528-D64F-81DC-0F231865E44F}" destId="{E5FAFD26-5684-B64F-BF8A-EC20CF93F9D0}" srcOrd="0" destOrd="0" presId="urn:microsoft.com/office/officeart/2005/8/layout/hProcess6"/>
    <dgm:cxn modelId="{521278EB-658D-0E41-BAEC-A87913D5F78E}" type="presParOf" srcId="{09575BCC-A528-D64F-81DC-0F231865E44F}" destId="{3778DAC4-C11B-3E46-AF4D-2B70055439F6}" srcOrd="1" destOrd="0" presId="urn:microsoft.com/office/officeart/2005/8/layout/hProcess6"/>
    <dgm:cxn modelId="{E461A0C1-20FA-A24C-8509-61EF0C4A6986}" type="presParOf" srcId="{09575BCC-A528-D64F-81DC-0F231865E44F}" destId="{2928B882-9A7A-5748-BA13-816158D897BA}" srcOrd="2" destOrd="0" presId="urn:microsoft.com/office/officeart/2005/8/layout/hProcess6"/>
    <dgm:cxn modelId="{0BBA1900-8E8B-C542-A97E-59C9B8C643FD}" type="presParOf" srcId="{09575BCC-A528-D64F-81DC-0F231865E44F}" destId="{51D93F39-628C-D840-9DB2-46308857FAAD}" srcOrd="3" destOrd="0" presId="urn:microsoft.com/office/officeart/2005/8/layout/hProcess6"/>
    <dgm:cxn modelId="{0891EE90-E0C7-C141-866A-AD18A4F92724}" type="presParOf" srcId="{96F8C9B2-3CB3-B145-932B-891F05048010}" destId="{66B0502B-4F5B-E14D-B00E-2F45D1604740}" srcOrd="1" destOrd="0" presId="urn:microsoft.com/office/officeart/2005/8/layout/hProcess6"/>
    <dgm:cxn modelId="{648CE20B-6CA5-AB48-8685-7649B8D1A390}" type="presParOf" srcId="{96F8C9B2-3CB3-B145-932B-891F05048010}" destId="{790334AF-AE6D-4E4D-AAC2-EDE567742076}" srcOrd="2" destOrd="0" presId="urn:microsoft.com/office/officeart/2005/8/layout/hProcess6"/>
    <dgm:cxn modelId="{B0DCDA95-8249-AB44-90CA-DECC0967EFB4}" type="presParOf" srcId="{790334AF-AE6D-4E4D-AAC2-EDE567742076}" destId="{044461CA-8A35-B14A-A60D-0650C023D94C}" srcOrd="0" destOrd="0" presId="urn:microsoft.com/office/officeart/2005/8/layout/hProcess6"/>
    <dgm:cxn modelId="{36182851-62A5-5444-B7BD-79E97193DEBF}" type="presParOf" srcId="{790334AF-AE6D-4E4D-AAC2-EDE567742076}" destId="{6A772FEE-EA31-654D-B280-59B85D996A13}" srcOrd="1" destOrd="0" presId="urn:microsoft.com/office/officeart/2005/8/layout/hProcess6"/>
    <dgm:cxn modelId="{CDC28ADF-4DFB-3140-91EE-E528983D62BF}" type="presParOf" srcId="{790334AF-AE6D-4E4D-AAC2-EDE567742076}" destId="{D1A20908-1CB6-624B-8292-9FD29A8909FA}" srcOrd="2" destOrd="0" presId="urn:microsoft.com/office/officeart/2005/8/layout/hProcess6"/>
    <dgm:cxn modelId="{0D5F0853-A66D-F64D-81F7-01789507FDF4}" type="presParOf" srcId="{790334AF-AE6D-4E4D-AAC2-EDE567742076}" destId="{AA0B6F98-5B81-9F4C-877D-F7A9446347D8}" srcOrd="3" destOrd="0" presId="urn:microsoft.com/office/officeart/2005/8/layout/hProcess6"/>
    <dgm:cxn modelId="{8DFBC2E1-1EE6-6343-B8E4-A382D5184581}" type="presParOf" srcId="{96F8C9B2-3CB3-B145-932B-891F05048010}" destId="{CFB64A36-E99A-1F48-8F4D-FBEFCEAB51A3}" srcOrd="3" destOrd="0" presId="urn:microsoft.com/office/officeart/2005/8/layout/hProcess6"/>
    <dgm:cxn modelId="{ED2C67FD-A104-A445-8501-607E9B222D5F}" type="presParOf" srcId="{96F8C9B2-3CB3-B145-932B-891F05048010}" destId="{AF00A3D5-1C0D-0746-A7B1-AB01D2894AE0}" srcOrd="4" destOrd="0" presId="urn:microsoft.com/office/officeart/2005/8/layout/hProcess6"/>
    <dgm:cxn modelId="{A9CB9915-A569-FC4C-A751-81940A68065A}" type="presParOf" srcId="{AF00A3D5-1C0D-0746-A7B1-AB01D2894AE0}" destId="{BCC9C837-515F-954D-979C-8923540FACEA}" srcOrd="0" destOrd="0" presId="urn:microsoft.com/office/officeart/2005/8/layout/hProcess6"/>
    <dgm:cxn modelId="{8039B065-9A9B-A546-ACBB-7F0C877E4704}" type="presParOf" srcId="{AF00A3D5-1C0D-0746-A7B1-AB01D2894AE0}" destId="{4F925A27-35CA-4743-A9A4-5E84B1F1B58C}" srcOrd="1" destOrd="0" presId="urn:microsoft.com/office/officeart/2005/8/layout/hProcess6"/>
    <dgm:cxn modelId="{D8F4BD63-9CB8-4145-8DE8-8F335DFEC6CB}" type="presParOf" srcId="{AF00A3D5-1C0D-0746-A7B1-AB01D2894AE0}" destId="{877AB364-CABD-C647-8A49-E660B3BD52C0}" srcOrd="2" destOrd="0" presId="urn:microsoft.com/office/officeart/2005/8/layout/hProcess6"/>
    <dgm:cxn modelId="{6D42726C-886B-A64E-9E80-1AA7DA961D93}" type="presParOf" srcId="{AF00A3D5-1C0D-0746-A7B1-AB01D2894AE0}" destId="{AA638E14-307D-D94C-A8F7-3DB0C0BB41AD}" srcOrd="3" destOrd="0" presId="urn:microsoft.com/office/officeart/2005/8/layout/hProcess6"/>
    <dgm:cxn modelId="{A6A54970-E0CC-8141-9A72-8ABBF7A85810}" type="presParOf" srcId="{96F8C9B2-3CB3-B145-932B-891F05048010}" destId="{666793EB-E311-8244-B111-024D4F02976D}" srcOrd="5" destOrd="0" presId="urn:microsoft.com/office/officeart/2005/8/layout/hProcess6"/>
    <dgm:cxn modelId="{AB66D54D-87F9-434C-81E9-F5B8E6B555BC}" type="presParOf" srcId="{96F8C9B2-3CB3-B145-932B-891F05048010}" destId="{1BE3BE3F-4A6B-FF43-B008-BE6919856637}" srcOrd="6" destOrd="0" presId="urn:microsoft.com/office/officeart/2005/8/layout/hProcess6"/>
    <dgm:cxn modelId="{BE08C728-743F-484E-800F-3697ECB663DA}" type="presParOf" srcId="{1BE3BE3F-4A6B-FF43-B008-BE6919856637}" destId="{BD2FCB4E-0779-2C40-BA5B-60D22EF47AF7}" srcOrd="0" destOrd="0" presId="urn:microsoft.com/office/officeart/2005/8/layout/hProcess6"/>
    <dgm:cxn modelId="{BFC838EE-46F1-F548-BD9B-31104BA45D8E}" type="presParOf" srcId="{1BE3BE3F-4A6B-FF43-B008-BE6919856637}" destId="{C59B8F96-A3F4-164F-9E7C-14E53D7E10D4}" srcOrd="1" destOrd="0" presId="urn:microsoft.com/office/officeart/2005/8/layout/hProcess6"/>
    <dgm:cxn modelId="{CAE89A22-5892-C842-BB39-B473FF15FF2B}" type="presParOf" srcId="{1BE3BE3F-4A6B-FF43-B008-BE6919856637}" destId="{10E2B0A4-9FF5-DA4E-8264-D9D4636D3962}" srcOrd="2" destOrd="0" presId="urn:microsoft.com/office/officeart/2005/8/layout/hProcess6"/>
    <dgm:cxn modelId="{7454FC8D-5237-0946-B4B1-4A1788F0AA67}" type="presParOf" srcId="{1BE3BE3F-4A6B-FF43-B008-BE6919856637}" destId="{AC3E83A7-4EE0-E140-B65A-94493FBA8757}"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314FDE-69E6-CE47-9019-2B1317623950}" type="doc">
      <dgm:prSet loTypeId="urn:microsoft.com/office/officeart/2005/8/layout/hProcess6" loCatId="" qsTypeId="urn:microsoft.com/office/officeart/2005/8/quickstyle/simple1" qsCatId="simple" csTypeId="urn:microsoft.com/office/officeart/2005/8/colors/colorful2" csCatId="colorful" phldr="1"/>
      <dgm:spPr/>
      <dgm:t>
        <a:bodyPr/>
        <a:lstStyle/>
        <a:p>
          <a:endParaRPr lang="en-US"/>
        </a:p>
      </dgm:t>
    </dgm:pt>
    <dgm:pt modelId="{2F5D51BB-A17C-6C4B-9CE6-DD2DCA1FEBDE}">
      <dgm:prSet phldrT="[Text]"/>
      <dgm:spPr/>
      <dgm:t>
        <a:bodyPr/>
        <a:lstStyle/>
        <a:p>
          <a:r>
            <a:rPr lang="en-US" dirty="0"/>
            <a:t>Step 1</a:t>
          </a:r>
        </a:p>
      </dgm:t>
    </dgm:pt>
    <dgm:pt modelId="{571DFBBC-CDB1-604C-B5C2-5A7DA8A44B68}" type="parTrans" cxnId="{0B7E1F56-CC57-534F-BFBD-AC8A99B9F5FA}">
      <dgm:prSet/>
      <dgm:spPr/>
      <dgm:t>
        <a:bodyPr/>
        <a:lstStyle/>
        <a:p>
          <a:endParaRPr lang="en-US"/>
        </a:p>
      </dgm:t>
    </dgm:pt>
    <dgm:pt modelId="{FA3B00F7-D74B-4645-B93D-7EF5CBAED850}" type="sibTrans" cxnId="{0B7E1F56-CC57-534F-BFBD-AC8A99B9F5FA}">
      <dgm:prSet/>
      <dgm:spPr/>
      <dgm:t>
        <a:bodyPr/>
        <a:lstStyle/>
        <a:p>
          <a:endParaRPr lang="en-US"/>
        </a:p>
      </dgm:t>
    </dgm:pt>
    <dgm:pt modelId="{8A039256-6C78-B744-BBDE-537233887B2F}">
      <dgm:prSet phldrT="[Text]"/>
      <dgm:spPr/>
      <dgm:t>
        <a:bodyPr/>
        <a:lstStyle/>
        <a:p>
          <a:r>
            <a:rPr lang="en-US" dirty="0"/>
            <a:t>Step 2</a:t>
          </a:r>
        </a:p>
      </dgm:t>
    </dgm:pt>
    <dgm:pt modelId="{D1B47F68-EA19-BA40-B4E0-576D9E376CB8}" type="parTrans" cxnId="{CAE1AF1A-E777-CC40-BCF9-7F139840C961}">
      <dgm:prSet/>
      <dgm:spPr/>
      <dgm:t>
        <a:bodyPr/>
        <a:lstStyle/>
        <a:p>
          <a:endParaRPr lang="en-US"/>
        </a:p>
      </dgm:t>
    </dgm:pt>
    <dgm:pt modelId="{6DC9FBB0-96B5-D244-A7DC-E178E7C3A066}" type="sibTrans" cxnId="{CAE1AF1A-E777-CC40-BCF9-7F139840C961}">
      <dgm:prSet/>
      <dgm:spPr/>
      <dgm:t>
        <a:bodyPr/>
        <a:lstStyle/>
        <a:p>
          <a:endParaRPr lang="en-US"/>
        </a:p>
      </dgm:t>
    </dgm:pt>
    <dgm:pt modelId="{D5A3785F-8CE0-5C47-B13D-5DD070C8C732}">
      <dgm:prSet phldrT="[Text]"/>
      <dgm:spPr/>
      <dgm:t>
        <a:bodyPr/>
        <a:lstStyle/>
        <a:p>
          <a:r>
            <a:rPr lang="en-US" dirty="0"/>
            <a:t>Develop Draft Plan Revisions</a:t>
          </a:r>
        </a:p>
      </dgm:t>
    </dgm:pt>
    <dgm:pt modelId="{68D69D3A-971A-CD45-8411-8956FCBD6EF0}" type="parTrans" cxnId="{893340BB-D7D4-6D4A-A3C6-C0776468E371}">
      <dgm:prSet/>
      <dgm:spPr/>
      <dgm:t>
        <a:bodyPr/>
        <a:lstStyle/>
        <a:p>
          <a:endParaRPr lang="en-US"/>
        </a:p>
      </dgm:t>
    </dgm:pt>
    <dgm:pt modelId="{B5DB1171-20FB-5E4F-B8CE-B9D6433675AE}" type="sibTrans" cxnId="{893340BB-D7D4-6D4A-A3C6-C0776468E371}">
      <dgm:prSet/>
      <dgm:spPr/>
      <dgm:t>
        <a:bodyPr/>
        <a:lstStyle/>
        <a:p>
          <a:endParaRPr lang="en-US"/>
        </a:p>
      </dgm:t>
    </dgm:pt>
    <dgm:pt modelId="{8F59E048-3017-C141-A85F-ECFCEF9DF916}">
      <dgm:prSet phldrT="[Text]"/>
      <dgm:spPr/>
      <dgm:t>
        <a:bodyPr/>
        <a:lstStyle/>
        <a:p>
          <a:r>
            <a:rPr lang="en-US" dirty="0"/>
            <a:t>Step 3</a:t>
          </a:r>
        </a:p>
      </dgm:t>
    </dgm:pt>
    <dgm:pt modelId="{E6DC0DD2-58B2-6546-9911-E051FABD3A5C}" type="parTrans" cxnId="{73E9F34A-E597-AD46-B28E-2F2342CB4771}">
      <dgm:prSet/>
      <dgm:spPr/>
      <dgm:t>
        <a:bodyPr/>
        <a:lstStyle/>
        <a:p>
          <a:endParaRPr lang="en-US"/>
        </a:p>
      </dgm:t>
    </dgm:pt>
    <dgm:pt modelId="{FCB08159-667C-8849-B5BF-D0790D20BF03}" type="sibTrans" cxnId="{73E9F34A-E597-AD46-B28E-2F2342CB4771}">
      <dgm:prSet/>
      <dgm:spPr/>
      <dgm:t>
        <a:bodyPr/>
        <a:lstStyle/>
        <a:p>
          <a:endParaRPr lang="en-US"/>
        </a:p>
      </dgm:t>
    </dgm:pt>
    <dgm:pt modelId="{C235C44A-B212-C24E-9246-F3267CC6B18A}">
      <dgm:prSet phldrT="[Text]"/>
      <dgm:spPr/>
      <dgm:t>
        <a:bodyPr/>
        <a:lstStyle/>
        <a:p>
          <a:r>
            <a:rPr lang="en-US" dirty="0"/>
            <a:t>Consolidate Revisions into a Revised CAP</a:t>
          </a:r>
        </a:p>
      </dgm:t>
    </dgm:pt>
    <dgm:pt modelId="{70A4B7B1-5350-3A45-A444-451B182977CE}" type="parTrans" cxnId="{451514D8-87C0-E743-BDCE-15363A05BD8D}">
      <dgm:prSet/>
      <dgm:spPr/>
      <dgm:t>
        <a:bodyPr/>
        <a:lstStyle/>
        <a:p>
          <a:endParaRPr lang="en-US"/>
        </a:p>
      </dgm:t>
    </dgm:pt>
    <dgm:pt modelId="{76CFC499-7C02-3447-B756-BE9FB2C6CB40}" type="sibTrans" cxnId="{451514D8-87C0-E743-BDCE-15363A05BD8D}">
      <dgm:prSet/>
      <dgm:spPr/>
      <dgm:t>
        <a:bodyPr/>
        <a:lstStyle/>
        <a:p>
          <a:endParaRPr lang="en-US"/>
        </a:p>
      </dgm:t>
    </dgm:pt>
    <dgm:pt modelId="{D28663B5-44B5-4B4F-9DB9-4E8393998448}">
      <dgm:prSet phldrT="[Text]"/>
      <dgm:spPr/>
      <dgm:t>
        <a:bodyPr/>
        <a:lstStyle/>
        <a:p>
          <a:r>
            <a:rPr lang="en-US" dirty="0"/>
            <a:t>Step 4</a:t>
          </a:r>
        </a:p>
      </dgm:t>
    </dgm:pt>
    <dgm:pt modelId="{862874D7-06AB-9F43-9F54-CF448F383853}" type="parTrans" cxnId="{79C3AF44-50D9-C545-BB77-95A125C0A706}">
      <dgm:prSet/>
      <dgm:spPr/>
      <dgm:t>
        <a:bodyPr/>
        <a:lstStyle/>
        <a:p>
          <a:endParaRPr lang="en-US"/>
        </a:p>
      </dgm:t>
    </dgm:pt>
    <dgm:pt modelId="{51BAE9F7-34DE-1149-8E8A-B86FE81CA151}" type="sibTrans" cxnId="{79C3AF44-50D9-C545-BB77-95A125C0A706}">
      <dgm:prSet/>
      <dgm:spPr/>
      <dgm:t>
        <a:bodyPr/>
        <a:lstStyle/>
        <a:p>
          <a:endParaRPr lang="en-US"/>
        </a:p>
      </dgm:t>
    </dgm:pt>
    <dgm:pt modelId="{78F338D3-2DDD-4845-A709-F87176FDB167}">
      <dgm:prSet phldrT="[Text]"/>
      <dgm:spPr/>
      <dgm:t>
        <a:bodyPr/>
        <a:lstStyle/>
        <a:p>
          <a:r>
            <a:rPr lang="en-US" dirty="0"/>
            <a:t>Finalize the Revised CAP</a:t>
          </a:r>
        </a:p>
      </dgm:t>
    </dgm:pt>
    <dgm:pt modelId="{C293F56B-E9A3-4840-A67A-890FE1D6D909}" type="parTrans" cxnId="{8E4A8345-1444-E84A-8C41-DE5AB57DEE09}">
      <dgm:prSet/>
      <dgm:spPr/>
      <dgm:t>
        <a:bodyPr/>
        <a:lstStyle/>
        <a:p>
          <a:endParaRPr lang="en-US"/>
        </a:p>
      </dgm:t>
    </dgm:pt>
    <dgm:pt modelId="{9E4C73D6-5671-5042-B94B-562B7AF1725C}" type="sibTrans" cxnId="{8E4A8345-1444-E84A-8C41-DE5AB57DEE09}">
      <dgm:prSet/>
      <dgm:spPr/>
      <dgm:t>
        <a:bodyPr/>
        <a:lstStyle/>
        <a:p>
          <a:endParaRPr lang="en-US"/>
        </a:p>
      </dgm:t>
    </dgm:pt>
    <dgm:pt modelId="{0144060C-F668-E04B-9C14-8E6940298008}">
      <dgm:prSet phldrT="[Text]"/>
      <dgm:spPr/>
      <dgm:t>
        <a:bodyPr/>
        <a:lstStyle/>
        <a:p>
          <a:r>
            <a:rPr lang="en-US" dirty="0"/>
            <a:t>Focus the Work</a:t>
          </a:r>
        </a:p>
      </dgm:t>
    </dgm:pt>
    <dgm:pt modelId="{77C876B8-EF76-824F-B0BA-40402495F514}" type="parTrans" cxnId="{298C7787-7610-BD4C-BEAF-7D0E494249CB}">
      <dgm:prSet/>
      <dgm:spPr/>
      <dgm:t>
        <a:bodyPr/>
        <a:lstStyle/>
        <a:p>
          <a:endParaRPr lang="en-US"/>
        </a:p>
      </dgm:t>
    </dgm:pt>
    <dgm:pt modelId="{04096944-2E0D-5144-8AEE-76B1392F4F7C}" type="sibTrans" cxnId="{298C7787-7610-BD4C-BEAF-7D0E494249CB}">
      <dgm:prSet/>
      <dgm:spPr/>
      <dgm:t>
        <a:bodyPr/>
        <a:lstStyle/>
        <a:p>
          <a:endParaRPr lang="en-US"/>
        </a:p>
      </dgm:t>
    </dgm:pt>
    <dgm:pt modelId="{96F8C9B2-3CB3-B145-932B-891F05048010}" type="pres">
      <dgm:prSet presAssocID="{3B314FDE-69E6-CE47-9019-2B1317623950}" presName="theList" presStyleCnt="0">
        <dgm:presLayoutVars>
          <dgm:dir/>
          <dgm:animLvl val="lvl"/>
          <dgm:resizeHandles val="exact"/>
        </dgm:presLayoutVars>
      </dgm:prSet>
      <dgm:spPr/>
    </dgm:pt>
    <dgm:pt modelId="{09575BCC-A528-D64F-81DC-0F231865E44F}" type="pres">
      <dgm:prSet presAssocID="{2F5D51BB-A17C-6C4B-9CE6-DD2DCA1FEBDE}" presName="compNode" presStyleCnt="0"/>
      <dgm:spPr/>
    </dgm:pt>
    <dgm:pt modelId="{E5FAFD26-5684-B64F-BF8A-EC20CF93F9D0}" type="pres">
      <dgm:prSet presAssocID="{2F5D51BB-A17C-6C4B-9CE6-DD2DCA1FEBDE}" presName="noGeometry" presStyleCnt="0"/>
      <dgm:spPr/>
    </dgm:pt>
    <dgm:pt modelId="{3778DAC4-C11B-3E46-AF4D-2B70055439F6}" type="pres">
      <dgm:prSet presAssocID="{2F5D51BB-A17C-6C4B-9CE6-DD2DCA1FEBDE}" presName="childTextVisible" presStyleLbl="bgAccFollowNode1" presStyleIdx="0" presStyleCnt="4">
        <dgm:presLayoutVars>
          <dgm:bulletEnabled val="1"/>
        </dgm:presLayoutVars>
      </dgm:prSet>
      <dgm:spPr/>
    </dgm:pt>
    <dgm:pt modelId="{2928B882-9A7A-5748-BA13-816158D897BA}" type="pres">
      <dgm:prSet presAssocID="{2F5D51BB-A17C-6C4B-9CE6-DD2DCA1FEBDE}" presName="childTextHidden" presStyleLbl="bgAccFollowNode1" presStyleIdx="0" presStyleCnt="4"/>
      <dgm:spPr/>
    </dgm:pt>
    <dgm:pt modelId="{51D93F39-628C-D840-9DB2-46308857FAAD}" type="pres">
      <dgm:prSet presAssocID="{2F5D51BB-A17C-6C4B-9CE6-DD2DCA1FEBDE}" presName="parentText" presStyleLbl="node1" presStyleIdx="0" presStyleCnt="4">
        <dgm:presLayoutVars>
          <dgm:chMax val="1"/>
          <dgm:bulletEnabled val="1"/>
        </dgm:presLayoutVars>
      </dgm:prSet>
      <dgm:spPr/>
    </dgm:pt>
    <dgm:pt modelId="{66B0502B-4F5B-E14D-B00E-2F45D1604740}" type="pres">
      <dgm:prSet presAssocID="{2F5D51BB-A17C-6C4B-9CE6-DD2DCA1FEBDE}" presName="aSpace" presStyleCnt="0"/>
      <dgm:spPr/>
    </dgm:pt>
    <dgm:pt modelId="{790334AF-AE6D-4E4D-AAC2-EDE567742076}" type="pres">
      <dgm:prSet presAssocID="{8A039256-6C78-B744-BBDE-537233887B2F}" presName="compNode" presStyleCnt="0"/>
      <dgm:spPr/>
    </dgm:pt>
    <dgm:pt modelId="{044461CA-8A35-B14A-A60D-0650C023D94C}" type="pres">
      <dgm:prSet presAssocID="{8A039256-6C78-B744-BBDE-537233887B2F}" presName="noGeometry" presStyleCnt="0"/>
      <dgm:spPr/>
    </dgm:pt>
    <dgm:pt modelId="{6A772FEE-EA31-654D-B280-59B85D996A13}" type="pres">
      <dgm:prSet presAssocID="{8A039256-6C78-B744-BBDE-537233887B2F}" presName="childTextVisible" presStyleLbl="bgAccFollowNode1" presStyleIdx="1" presStyleCnt="4">
        <dgm:presLayoutVars>
          <dgm:bulletEnabled val="1"/>
        </dgm:presLayoutVars>
      </dgm:prSet>
      <dgm:spPr/>
    </dgm:pt>
    <dgm:pt modelId="{D1A20908-1CB6-624B-8292-9FD29A8909FA}" type="pres">
      <dgm:prSet presAssocID="{8A039256-6C78-B744-BBDE-537233887B2F}" presName="childTextHidden" presStyleLbl="bgAccFollowNode1" presStyleIdx="1" presStyleCnt="4"/>
      <dgm:spPr/>
    </dgm:pt>
    <dgm:pt modelId="{AA0B6F98-5B81-9F4C-877D-F7A9446347D8}" type="pres">
      <dgm:prSet presAssocID="{8A039256-6C78-B744-BBDE-537233887B2F}" presName="parentText" presStyleLbl="node1" presStyleIdx="1" presStyleCnt="4">
        <dgm:presLayoutVars>
          <dgm:chMax val="1"/>
          <dgm:bulletEnabled val="1"/>
        </dgm:presLayoutVars>
      </dgm:prSet>
      <dgm:spPr/>
    </dgm:pt>
    <dgm:pt modelId="{CFB64A36-E99A-1F48-8F4D-FBEFCEAB51A3}" type="pres">
      <dgm:prSet presAssocID="{8A039256-6C78-B744-BBDE-537233887B2F}" presName="aSpace" presStyleCnt="0"/>
      <dgm:spPr/>
    </dgm:pt>
    <dgm:pt modelId="{AF00A3D5-1C0D-0746-A7B1-AB01D2894AE0}" type="pres">
      <dgm:prSet presAssocID="{8F59E048-3017-C141-A85F-ECFCEF9DF916}" presName="compNode" presStyleCnt="0"/>
      <dgm:spPr/>
    </dgm:pt>
    <dgm:pt modelId="{BCC9C837-515F-954D-979C-8923540FACEA}" type="pres">
      <dgm:prSet presAssocID="{8F59E048-3017-C141-A85F-ECFCEF9DF916}" presName="noGeometry" presStyleCnt="0"/>
      <dgm:spPr/>
    </dgm:pt>
    <dgm:pt modelId="{4F925A27-35CA-4743-A9A4-5E84B1F1B58C}" type="pres">
      <dgm:prSet presAssocID="{8F59E048-3017-C141-A85F-ECFCEF9DF916}" presName="childTextVisible" presStyleLbl="bgAccFollowNode1" presStyleIdx="2" presStyleCnt="4">
        <dgm:presLayoutVars>
          <dgm:bulletEnabled val="1"/>
        </dgm:presLayoutVars>
      </dgm:prSet>
      <dgm:spPr/>
    </dgm:pt>
    <dgm:pt modelId="{877AB364-CABD-C647-8A49-E660B3BD52C0}" type="pres">
      <dgm:prSet presAssocID="{8F59E048-3017-C141-A85F-ECFCEF9DF916}" presName="childTextHidden" presStyleLbl="bgAccFollowNode1" presStyleIdx="2" presStyleCnt="4"/>
      <dgm:spPr/>
    </dgm:pt>
    <dgm:pt modelId="{AA638E14-307D-D94C-A8F7-3DB0C0BB41AD}" type="pres">
      <dgm:prSet presAssocID="{8F59E048-3017-C141-A85F-ECFCEF9DF916}" presName="parentText" presStyleLbl="node1" presStyleIdx="2" presStyleCnt="4">
        <dgm:presLayoutVars>
          <dgm:chMax val="1"/>
          <dgm:bulletEnabled val="1"/>
        </dgm:presLayoutVars>
      </dgm:prSet>
      <dgm:spPr/>
    </dgm:pt>
    <dgm:pt modelId="{666793EB-E311-8244-B111-024D4F02976D}" type="pres">
      <dgm:prSet presAssocID="{8F59E048-3017-C141-A85F-ECFCEF9DF916}" presName="aSpace" presStyleCnt="0"/>
      <dgm:spPr/>
    </dgm:pt>
    <dgm:pt modelId="{1BE3BE3F-4A6B-FF43-B008-BE6919856637}" type="pres">
      <dgm:prSet presAssocID="{D28663B5-44B5-4B4F-9DB9-4E8393998448}" presName="compNode" presStyleCnt="0"/>
      <dgm:spPr/>
    </dgm:pt>
    <dgm:pt modelId="{BD2FCB4E-0779-2C40-BA5B-60D22EF47AF7}" type="pres">
      <dgm:prSet presAssocID="{D28663B5-44B5-4B4F-9DB9-4E8393998448}" presName="noGeometry" presStyleCnt="0"/>
      <dgm:spPr/>
    </dgm:pt>
    <dgm:pt modelId="{C59B8F96-A3F4-164F-9E7C-14E53D7E10D4}" type="pres">
      <dgm:prSet presAssocID="{D28663B5-44B5-4B4F-9DB9-4E8393998448}" presName="childTextVisible" presStyleLbl="bgAccFollowNode1" presStyleIdx="3" presStyleCnt="4">
        <dgm:presLayoutVars>
          <dgm:bulletEnabled val="1"/>
        </dgm:presLayoutVars>
      </dgm:prSet>
      <dgm:spPr/>
    </dgm:pt>
    <dgm:pt modelId="{10E2B0A4-9FF5-DA4E-8264-D9D4636D3962}" type="pres">
      <dgm:prSet presAssocID="{D28663B5-44B5-4B4F-9DB9-4E8393998448}" presName="childTextHidden" presStyleLbl="bgAccFollowNode1" presStyleIdx="3" presStyleCnt="4"/>
      <dgm:spPr/>
    </dgm:pt>
    <dgm:pt modelId="{AC3E83A7-4EE0-E140-B65A-94493FBA8757}" type="pres">
      <dgm:prSet presAssocID="{D28663B5-44B5-4B4F-9DB9-4E8393998448}" presName="parentText" presStyleLbl="node1" presStyleIdx="3" presStyleCnt="4">
        <dgm:presLayoutVars>
          <dgm:chMax val="1"/>
          <dgm:bulletEnabled val="1"/>
        </dgm:presLayoutVars>
      </dgm:prSet>
      <dgm:spPr/>
    </dgm:pt>
  </dgm:ptLst>
  <dgm:cxnLst>
    <dgm:cxn modelId="{7FDDE906-4064-794C-8D00-EE970253EF97}" type="presOf" srcId="{3B314FDE-69E6-CE47-9019-2B1317623950}" destId="{96F8C9B2-3CB3-B145-932B-891F05048010}" srcOrd="0" destOrd="0" presId="urn:microsoft.com/office/officeart/2005/8/layout/hProcess6"/>
    <dgm:cxn modelId="{CAE1AF1A-E777-CC40-BCF9-7F139840C961}" srcId="{3B314FDE-69E6-CE47-9019-2B1317623950}" destId="{8A039256-6C78-B744-BBDE-537233887B2F}" srcOrd="1" destOrd="0" parTransId="{D1B47F68-EA19-BA40-B4E0-576D9E376CB8}" sibTransId="{6DC9FBB0-96B5-D244-A7DC-E178E7C3A066}"/>
    <dgm:cxn modelId="{13076F5D-E276-4242-8E48-8DB8A823F9CD}" type="presOf" srcId="{D5A3785F-8CE0-5C47-B13D-5DD070C8C732}" destId="{6A772FEE-EA31-654D-B280-59B85D996A13}" srcOrd="0" destOrd="0" presId="urn:microsoft.com/office/officeart/2005/8/layout/hProcess6"/>
    <dgm:cxn modelId="{4B856E64-C3A7-464A-ACEC-BF01C39ED0CF}" type="presOf" srcId="{2F5D51BB-A17C-6C4B-9CE6-DD2DCA1FEBDE}" destId="{51D93F39-628C-D840-9DB2-46308857FAAD}" srcOrd="0" destOrd="0" presId="urn:microsoft.com/office/officeart/2005/8/layout/hProcess6"/>
    <dgm:cxn modelId="{79C3AF44-50D9-C545-BB77-95A125C0A706}" srcId="{3B314FDE-69E6-CE47-9019-2B1317623950}" destId="{D28663B5-44B5-4B4F-9DB9-4E8393998448}" srcOrd="3" destOrd="0" parTransId="{862874D7-06AB-9F43-9F54-CF448F383853}" sibTransId="{51BAE9F7-34DE-1149-8E8A-B86FE81CA151}"/>
    <dgm:cxn modelId="{6CF00F45-1149-2043-AF92-C1DC1E8E5AC1}" type="presOf" srcId="{78F338D3-2DDD-4845-A709-F87176FDB167}" destId="{10E2B0A4-9FF5-DA4E-8264-D9D4636D3962}" srcOrd="1" destOrd="0" presId="urn:microsoft.com/office/officeart/2005/8/layout/hProcess6"/>
    <dgm:cxn modelId="{8E4A8345-1444-E84A-8C41-DE5AB57DEE09}" srcId="{D28663B5-44B5-4B4F-9DB9-4E8393998448}" destId="{78F338D3-2DDD-4845-A709-F87176FDB167}" srcOrd="0" destOrd="0" parTransId="{C293F56B-E9A3-4840-A67A-890FE1D6D909}" sibTransId="{9E4C73D6-5671-5042-B94B-562B7AF1725C}"/>
    <dgm:cxn modelId="{73E9F34A-E597-AD46-B28E-2F2342CB4771}" srcId="{3B314FDE-69E6-CE47-9019-2B1317623950}" destId="{8F59E048-3017-C141-A85F-ECFCEF9DF916}" srcOrd="2" destOrd="0" parTransId="{E6DC0DD2-58B2-6546-9911-E051FABD3A5C}" sibTransId="{FCB08159-667C-8849-B5BF-D0790D20BF03}"/>
    <dgm:cxn modelId="{561C9E6D-CE48-D642-B960-1BBE68C3DCAA}" type="presOf" srcId="{8A039256-6C78-B744-BBDE-537233887B2F}" destId="{AA0B6F98-5B81-9F4C-877D-F7A9446347D8}" srcOrd="0" destOrd="0" presId="urn:microsoft.com/office/officeart/2005/8/layout/hProcess6"/>
    <dgm:cxn modelId="{0B7E1F56-CC57-534F-BFBD-AC8A99B9F5FA}" srcId="{3B314FDE-69E6-CE47-9019-2B1317623950}" destId="{2F5D51BB-A17C-6C4B-9CE6-DD2DCA1FEBDE}" srcOrd="0" destOrd="0" parTransId="{571DFBBC-CDB1-604C-B5C2-5A7DA8A44B68}" sibTransId="{FA3B00F7-D74B-4645-B93D-7EF5CBAED850}"/>
    <dgm:cxn modelId="{B768BB83-3A31-E744-9B4F-75696F513504}" type="presOf" srcId="{C235C44A-B212-C24E-9246-F3267CC6B18A}" destId="{877AB364-CABD-C647-8A49-E660B3BD52C0}" srcOrd="1" destOrd="0" presId="urn:microsoft.com/office/officeart/2005/8/layout/hProcess6"/>
    <dgm:cxn modelId="{298C7787-7610-BD4C-BEAF-7D0E494249CB}" srcId="{2F5D51BB-A17C-6C4B-9CE6-DD2DCA1FEBDE}" destId="{0144060C-F668-E04B-9C14-8E6940298008}" srcOrd="0" destOrd="0" parTransId="{77C876B8-EF76-824F-B0BA-40402495F514}" sibTransId="{04096944-2E0D-5144-8AEE-76B1392F4F7C}"/>
    <dgm:cxn modelId="{1E7DE088-5951-1E4A-9102-A8BEE908A04B}" type="presOf" srcId="{D5A3785F-8CE0-5C47-B13D-5DD070C8C732}" destId="{D1A20908-1CB6-624B-8292-9FD29A8909FA}" srcOrd="1" destOrd="0" presId="urn:microsoft.com/office/officeart/2005/8/layout/hProcess6"/>
    <dgm:cxn modelId="{56D8E191-2772-6548-A692-B3403E1C7E36}" type="presOf" srcId="{0144060C-F668-E04B-9C14-8E6940298008}" destId="{2928B882-9A7A-5748-BA13-816158D897BA}" srcOrd="1" destOrd="0" presId="urn:microsoft.com/office/officeart/2005/8/layout/hProcess6"/>
    <dgm:cxn modelId="{A9684896-04CE-E54C-8B0B-BFEB7696636E}" type="presOf" srcId="{78F338D3-2DDD-4845-A709-F87176FDB167}" destId="{C59B8F96-A3F4-164F-9E7C-14E53D7E10D4}" srcOrd="0" destOrd="0" presId="urn:microsoft.com/office/officeart/2005/8/layout/hProcess6"/>
    <dgm:cxn modelId="{31A51F99-88CC-894E-B699-63266AC4D9B5}" type="presOf" srcId="{0144060C-F668-E04B-9C14-8E6940298008}" destId="{3778DAC4-C11B-3E46-AF4D-2B70055439F6}" srcOrd="0" destOrd="0" presId="urn:microsoft.com/office/officeart/2005/8/layout/hProcess6"/>
    <dgm:cxn modelId="{FB1EDFBA-6173-E446-AA95-D3968CA59AC2}" type="presOf" srcId="{C235C44A-B212-C24E-9246-F3267CC6B18A}" destId="{4F925A27-35CA-4743-A9A4-5E84B1F1B58C}" srcOrd="0" destOrd="0" presId="urn:microsoft.com/office/officeart/2005/8/layout/hProcess6"/>
    <dgm:cxn modelId="{893340BB-D7D4-6D4A-A3C6-C0776468E371}" srcId="{8A039256-6C78-B744-BBDE-537233887B2F}" destId="{D5A3785F-8CE0-5C47-B13D-5DD070C8C732}" srcOrd="0" destOrd="0" parTransId="{68D69D3A-971A-CD45-8411-8956FCBD6EF0}" sibTransId="{B5DB1171-20FB-5E4F-B8CE-B9D6433675AE}"/>
    <dgm:cxn modelId="{451514D8-87C0-E743-BDCE-15363A05BD8D}" srcId="{8F59E048-3017-C141-A85F-ECFCEF9DF916}" destId="{C235C44A-B212-C24E-9246-F3267CC6B18A}" srcOrd="0" destOrd="0" parTransId="{70A4B7B1-5350-3A45-A444-451B182977CE}" sibTransId="{76CFC499-7C02-3447-B756-BE9FB2C6CB40}"/>
    <dgm:cxn modelId="{49FBEDE9-F71C-C744-AFC6-BA768D8CE1AA}" type="presOf" srcId="{8F59E048-3017-C141-A85F-ECFCEF9DF916}" destId="{AA638E14-307D-D94C-A8F7-3DB0C0BB41AD}" srcOrd="0" destOrd="0" presId="urn:microsoft.com/office/officeart/2005/8/layout/hProcess6"/>
    <dgm:cxn modelId="{808D6DEB-6EED-C24C-A519-4654EA82E487}" type="presOf" srcId="{D28663B5-44B5-4B4F-9DB9-4E8393998448}" destId="{AC3E83A7-4EE0-E140-B65A-94493FBA8757}" srcOrd="0" destOrd="0" presId="urn:microsoft.com/office/officeart/2005/8/layout/hProcess6"/>
    <dgm:cxn modelId="{5EE27EB9-DC38-0441-B119-E22743F7FA7B}" type="presParOf" srcId="{96F8C9B2-3CB3-B145-932B-891F05048010}" destId="{09575BCC-A528-D64F-81DC-0F231865E44F}" srcOrd="0" destOrd="0" presId="urn:microsoft.com/office/officeart/2005/8/layout/hProcess6"/>
    <dgm:cxn modelId="{00E65A73-7D8F-6E42-BDF3-E8AB32635C6B}" type="presParOf" srcId="{09575BCC-A528-D64F-81DC-0F231865E44F}" destId="{E5FAFD26-5684-B64F-BF8A-EC20CF93F9D0}" srcOrd="0" destOrd="0" presId="urn:microsoft.com/office/officeart/2005/8/layout/hProcess6"/>
    <dgm:cxn modelId="{521278EB-658D-0E41-BAEC-A87913D5F78E}" type="presParOf" srcId="{09575BCC-A528-D64F-81DC-0F231865E44F}" destId="{3778DAC4-C11B-3E46-AF4D-2B70055439F6}" srcOrd="1" destOrd="0" presId="urn:microsoft.com/office/officeart/2005/8/layout/hProcess6"/>
    <dgm:cxn modelId="{E461A0C1-20FA-A24C-8509-61EF0C4A6986}" type="presParOf" srcId="{09575BCC-A528-D64F-81DC-0F231865E44F}" destId="{2928B882-9A7A-5748-BA13-816158D897BA}" srcOrd="2" destOrd="0" presId="urn:microsoft.com/office/officeart/2005/8/layout/hProcess6"/>
    <dgm:cxn modelId="{0BBA1900-8E8B-C542-A97E-59C9B8C643FD}" type="presParOf" srcId="{09575BCC-A528-D64F-81DC-0F231865E44F}" destId="{51D93F39-628C-D840-9DB2-46308857FAAD}" srcOrd="3" destOrd="0" presId="urn:microsoft.com/office/officeart/2005/8/layout/hProcess6"/>
    <dgm:cxn modelId="{0891EE90-E0C7-C141-866A-AD18A4F92724}" type="presParOf" srcId="{96F8C9B2-3CB3-B145-932B-891F05048010}" destId="{66B0502B-4F5B-E14D-B00E-2F45D1604740}" srcOrd="1" destOrd="0" presId="urn:microsoft.com/office/officeart/2005/8/layout/hProcess6"/>
    <dgm:cxn modelId="{648CE20B-6CA5-AB48-8685-7649B8D1A390}" type="presParOf" srcId="{96F8C9B2-3CB3-B145-932B-891F05048010}" destId="{790334AF-AE6D-4E4D-AAC2-EDE567742076}" srcOrd="2" destOrd="0" presId="urn:microsoft.com/office/officeart/2005/8/layout/hProcess6"/>
    <dgm:cxn modelId="{B0DCDA95-8249-AB44-90CA-DECC0967EFB4}" type="presParOf" srcId="{790334AF-AE6D-4E4D-AAC2-EDE567742076}" destId="{044461CA-8A35-B14A-A60D-0650C023D94C}" srcOrd="0" destOrd="0" presId="urn:microsoft.com/office/officeart/2005/8/layout/hProcess6"/>
    <dgm:cxn modelId="{36182851-62A5-5444-B7BD-79E97193DEBF}" type="presParOf" srcId="{790334AF-AE6D-4E4D-AAC2-EDE567742076}" destId="{6A772FEE-EA31-654D-B280-59B85D996A13}" srcOrd="1" destOrd="0" presId="urn:microsoft.com/office/officeart/2005/8/layout/hProcess6"/>
    <dgm:cxn modelId="{CDC28ADF-4DFB-3140-91EE-E528983D62BF}" type="presParOf" srcId="{790334AF-AE6D-4E4D-AAC2-EDE567742076}" destId="{D1A20908-1CB6-624B-8292-9FD29A8909FA}" srcOrd="2" destOrd="0" presId="urn:microsoft.com/office/officeart/2005/8/layout/hProcess6"/>
    <dgm:cxn modelId="{0D5F0853-A66D-F64D-81F7-01789507FDF4}" type="presParOf" srcId="{790334AF-AE6D-4E4D-AAC2-EDE567742076}" destId="{AA0B6F98-5B81-9F4C-877D-F7A9446347D8}" srcOrd="3" destOrd="0" presId="urn:microsoft.com/office/officeart/2005/8/layout/hProcess6"/>
    <dgm:cxn modelId="{8DFBC2E1-1EE6-6343-B8E4-A382D5184581}" type="presParOf" srcId="{96F8C9B2-3CB3-B145-932B-891F05048010}" destId="{CFB64A36-E99A-1F48-8F4D-FBEFCEAB51A3}" srcOrd="3" destOrd="0" presId="urn:microsoft.com/office/officeart/2005/8/layout/hProcess6"/>
    <dgm:cxn modelId="{ED2C67FD-A104-A445-8501-607E9B222D5F}" type="presParOf" srcId="{96F8C9B2-3CB3-B145-932B-891F05048010}" destId="{AF00A3D5-1C0D-0746-A7B1-AB01D2894AE0}" srcOrd="4" destOrd="0" presId="urn:microsoft.com/office/officeart/2005/8/layout/hProcess6"/>
    <dgm:cxn modelId="{A9CB9915-A569-FC4C-A751-81940A68065A}" type="presParOf" srcId="{AF00A3D5-1C0D-0746-A7B1-AB01D2894AE0}" destId="{BCC9C837-515F-954D-979C-8923540FACEA}" srcOrd="0" destOrd="0" presId="urn:microsoft.com/office/officeart/2005/8/layout/hProcess6"/>
    <dgm:cxn modelId="{8039B065-9A9B-A546-ACBB-7F0C877E4704}" type="presParOf" srcId="{AF00A3D5-1C0D-0746-A7B1-AB01D2894AE0}" destId="{4F925A27-35CA-4743-A9A4-5E84B1F1B58C}" srcOrd="1" destOrd="0" presId="urn:microsoft.com/office/officeart/2005/8/layout/hProcess6"/>
    <dgm:cxn modelId="{D8F4BD63-9CB8-4145-8DE8-8F335DFEC6CB}" type="presParOf" srcId="{AF00A3D5-1C0D-0746-A7B1-AB01D2894AE0}" destId="{877AB364-CABD-C647-8A49-E660B3BD52C0}" srcOrd="2" destOrd="0" presId="urn:microsoft.com/office/officeart/2005/8/layout/hProcess6"/>
    <dgm:cxn modelId="{6D42726C-886B-A64E-9E80-1AA7DA961D93}" type="presParOf" srcId="{AF00A3D5-1C0D-0746-A7B1-AB01D2894AE0}" destId="{AA638E14-307D-D94C-A8F7-3DB0C0BB41AD}" srcOrd="3" destOrd="0" presId="urn:microsoft.com/office/officeart/2005/8/layout/hProcess6"/>
    <dgm:cxn modelId="{A6A54970-E0CC-8141-9A72-8ABBF7A85810}" type="presParOf" srcId="{96F8C9B2-3CB3-B145-932B-891F05048010}" destId="{666793EB-E311-8244-B111-024D4F02976D}" srcOrd="5" destOrd="0" presId="urn:microsoft.com/office/officeart/2005/8/layout/hProcess6"/>
    <dgm:cxn modelId="{AB66D54D-87F9-434C-81E9-F5B8E6B555BC}" type="presParOf" srcId="{96F8C9B2-3CB3-B145-932B-891F05048010}" destId="{1BE3BE3F-4A6B-FF43-B008-BE6919856637}" srcOrd="6" destOrd="0" presId="urn:microsoft.com/office/officeart/2005/8/layout/hProcess6"/>
    <dgm:cxn modelId="{BE08C728-743F-484E-800F-3697ECB663DA}" type="presParOf" srcId="{1BE3BE3F-4A6B-FF43-B008-BE6919856637}" destId="{BD2FCB4E-0779-2C40-BA5B-60D22EF47AF7}" srcOrd="0" destOrd="0" presId="urn:microsoft.com/office/officeart/2005/8/layout/hProcess6"/>
    <dgm:cxn modelId="{BFC838EE-46F1-F548-BD9B-31104BA45D8E}" type="presParOf" srcId="{1BE3BE3F-4A6B-FF43-B008-BE6919856637}" destId="{C59B8F96-A3F4-164F-9E7C-14E53D7E10D4}" srcOrd="1" destOrd="0" presId="urn:microsoft.com/office/officeart/2005/8/layout/hProcess6"/>
    <dgm:cxn modelId="{CAE89A22-5892-C842-BB39-B473FF15FF2B}" type="presParOf" srcId="{1BE3BE3F-4A6B-FF43-B008-BE6919856637}" destId="{10E2B0A4-9FF5-DA4E-8264-D9D4636D3962}" srcOrd="2" destOrd="0" presId="urn:microsoft.com/office/officeart/2005/8/layout/hProcess6"/>
    <dgm:cxn modelId="{7454FC8D-5237-0946-B4B1-4A1788F0AA67}" type="presParOf" srcId="{1BE3BE3F-4A6B-FF43-B008-BE6919856637}" destId="{AC3E83A7-4EE0-E140-B65A-94493FBA8757}"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8DAC4-C11B-3E46-AF4D-2B70055439F6}">
      <dsp:nvSpPr>
        <dsp:cNvPr id="0" name=""/>
        <dsp:cNvSpPr/>
      </dsp:nvSpPr>
      <dsp:spPr>
        <a:xfrm>
          <a:off x="566227" y="1178491"/>
          <a:ext cx="2241608" cy="1959447"/>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Focus the Work</a:t>
          </a:r>
        </a:p>
      </dsp:txBody>
      <dsp:txXfrm>
        <a:off x="1126629" y="1472408"/>
        <a:ext cx="1092784" cy="1371613"/>
      </dsp:txXfrm>
    </dsp:sp>
    <dsp:sp modelId="{51D93F39-628C-D840-9DB2-46308857FAAD}">
      <dsp:nvSpPr>
        <dsp:cNvPr id="0" name=""/>
        <dsp:cNvSpPr/>
      </dsp:nvSpPr>
      <dsp:spPr>
        <a:xfrm>
          <a:off x="5825" y="1597812"/>
          <a:ext cx="1120804" cy="112080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Step 1</a:t>
          </a:r>
        </a:p>
      </dsp:txBody>
      <dsp:txXfrm>
        <a:off x="169963" y="1761950"/>
        <a:ext cx="792528" cy="792528"/>
      </dsp:txXfrm>
    </dsp:sp>
    <dsp:sp modelId="{6A772FEE-EA31-654D-B280-59B85D996A13}">
      <dsp:nvSpPr>
        <dsp:cNvPr id="0" name=""/>
        <dsp:cNvSpPr/>
      </dsp:nvSpPr>
      <dsp:spPr>
        <a:xfrm>
          <a:off x="3508338" y="1178491"/>
          <a:ext cx="2241608" cy="1959447"/>
        </a:xfrm>
        <a:prstGeom prst="rightArrow">
          <a:avLst>
            <a:gd name="adj1" fmla="val 70000"/>
            <a:gd name="adj2" fmla="val 50000"/>
          </a:avLst>
        </a:prstGeom>
        <a:solidFill>
          <a:schemeClr val="accent2">
            <a:tint val="40000"/>
            <a:alpha val="90000"/>
            <a:hueOff val="-4418393"/>
            <a:satOff val="1081"/>
            <a:lumOff val="259"/>
            <a:alphaOff val="0"/>
          </a:schemeClr>
        </a:solidFill>
        <a:ln w="12700" cap="flat" cmpd="sng" algn="ctr">
          <a:solidFill>
            <a:schemeClr val="accent2">
              <a:tint val="40000"/>
              <a:alpha val="90000"/>
              <a:hueOff val="-4418393"/>
              <a:satOff val="1081"/>
              <a:lumOff val="2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Develop Draft Plan Revisions</a:t>
          </a:r>
        </a:p>
      </dsp:txBody>
      <dsp:txXfrm>
        <a:off x="4068740" y="1472408"/>
        <a:ext cx="1092784" cy="1371613"/>
      </dsp:txXfrm>
    </dsp:sp>
    <dsp:sp modelId="{AA0B6F98-5B81-9F4C-877D-F7A9446347D8}">
      <dsp:nvSpPr>
        <dsp:cNvPr id="0" name=""/>
        <dsp:cNvSpPr/>
      </dsp:nvSpPr>
      <dsp:spPr>
        <a:xfrm>
          <a:off x="2947936" y="1597812"/>
          <a:ext cx="1120804" cy="1120804"/>
        </a:xfrm>
        <a:prstGeom prst="ellipse">
          <a:avLst/>
        </a:prstGeom>
        <a:solidFill>
          <a:schemeClr val="accent2">
            <a:hueOff val="-4194074"/>
            <a:satOff val="-4752"/>
            <a:lumOff val="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Step 2</a:t>
          </a:r>
        </a:p>
      </dsp:txBody>
      <dsp:txXfrm>
        <a:off x="3112074" y="1761950"/>
        <a:ext cx="792528" cy="792528"/>
      </dsp:txXfrm>
    </dsp:sp>
    <dsp:sp modelId="{4F925A27-35CA-4743-A9A4-5E84B1F1B58C}">
      <dsp:nvSpPr>
        <dsp:cNvPr id="0" name=""/>
        <dsp:cNvSpPr/>
      </dsp:nvSpPr>
      <dsp:spPr>
        <a:xfrm>
          <a:off x="6450449" y="1178491"/>
          <a:ext cx="2241608" cy="1959447"/>
        </a:xfrm>
        <a:prstGeom prst="rightArrow">
          <a:avLst>
            <a:gd name="adj1" fmla="val 70000"/>
            <a:gd name="adj2" fmla="val 50000"/>
          </a:avLst>
        </a:prstGeom>
        <a:solidFill>
          <a:schemeClr val="accent2">
            <a:tint val="40000"/>
            <a:alpha val="90000"/>
            <a:hueOff val="-8836785"/>
            <a:satOff val="2162"/>
            <a:lumOff val="518"/>
            <a:alphaOff val="0"/>
          </a:schemeClr>
        </a:solidFill>
        <a:ln w="12700" cap="flat" cmpd="sng" algn="ctr">
          <a:solidFill>
            <a:schemeClr val="accent2">
              <a:tint val="40000"/>
              <a:alpha val="90000"/>
              <a:hueOff val="-8836785"/>
              <a:satOff val="2162"/>
              <a:lumOff val="5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Consolidate Revisions into a Revised CAP</a:t>
          </a:r>
        </a:p>
      </dsp:txBody>
      <dsp:txXfrm>
        <a:off x="7010851" y="1472408"/>
        <a:ext cx="1092784" cy="1371613"/>
      </dsp:txXfrm>
    </dsp:sp>
    <dsp:sp modelId="{AA638E14-307D-D94C-A8F7-3DB0C0BB41AD}">
      <dsp:nvSpPr>
        <dsp:cNvPr id="0" name=""/>
        <dsp:cNvSpPr/>
      </dsp:nvSpPr>
      <dsp:spPr>
        <a:xfrm>
          <a:off x="5890047" y="1597812"/>
          <a:ext cx="1120804" cy="1120804"/>
        </a:xfrm>
        <a:prstGeom prst="ellipse">
          <a:avLst/>
        </a:prstGeom>
        <a:solidFill>
          <a:schemeClr val="accent2">
            <a:hueOff val="-8388148"/>
            <a:satOff val="-9504"/>
            <a:lumOff val="43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Step 3</a:t>
          </a:r>
        </a:p>
      </dsp:txBody>
      <dsp:txXfrm>
        <a:off x="6054185" y="1761950"/>
        <a:ext cx="792528" cy="792528"/>
      </dsp:txXfrm>
    </dsp:sp>
    <dsp:sp modelId="{C59B8F96-A3F4-164F-9E7C-14E53D7E10D4}">
      <dsp:nvSpPr>
        <dsp:cNvPr id="0" name=""/>
        <dsp:cNvSpPr/>
      </dsp:nvSpPr>
      <dsp:spPr>
        <a:xfrm>
          <a:off x="9392560" y="1178491"/>
          <a:ext cx="2241608" cy="1959447"/>
        </a:xfrm>
        <a:prstGeom prst="rightArrow">
          <a:avLst>
            <a:gd name="adj1" fmla="val 70000"/>
            <a:gd name="adj2" fmla="val 50000"/>
          </a:avLst>
        </a:prstGeom>
        <a:solidFill>
          <a:schemeClr val="accent2">
            <a:tint val="40000"/>
            <a:alpha val="90000"/>
            <a:hueOff val="-13255178"/>
            <a:satOff val="3243"/>
            <a:lumOff val="777"/>
            <a:alphaOff val="0"/>
          </a:schemeClr>
        </a:solidFill>
        <a:ln w="12700" cap="flat" cmpd="sng" algn="ctr">
          <a:solidFill>
            <a:schemeClr val="accent2">
              <a:tint val="40000"/>
              <a:alpha val="90000"/>
              <a:hueOff val="-13255178"/>
              <a:satOff val="3243"/>
              <a:lumOff val="7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Finalize the Revised CAP</a:t>
          </a:r>
        </a:p>
      </dsp:txBody>
      <dsp:txXfrm>
        <a:off x="9952962" y="1472408"/>
        <a:ext cx="1092784" cy="1371613"/>
      </dsp:txXfrm>
    </dsp:sp>
    <dsp:sp modelId="{AC3E83A7-4EE0-E140-B65A-94493FBA8757}">
      <dsp:nvSpPr>
        <dsp:cNvPr id="0" name=""/>
        <dsp:cNvSpPr/>
      </dsp:nvSpPr>
      <dsp:spPr>
        <a:xfrm>
          <a:off x="8832158" y="1597812"/>
          <a:ext cx="1120804" cy="1120804"/>
        </a:xfrm>
        <a:prstGeom prst="ellipse">
          <a:avLst/>
        </a:prstGeom>
        <a:solidFill>
          <a:schemeClr val="accent2">
            <a:hueOff val="-12582222"/>
            <a:satOff val="-14256"/>
            <a:lumOff val="64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Step 4</a:t>
          </a:r>
        </a:p>
      </dsp:txBody>
      <dsp:txXfrm>
        <a:off x="8996296" y="1761950"/>
        <a:ext cx="792528" cy="7925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8DAC4-C11B-3E46-AF4D-2B70055439F6}">
      <dsp:nvSpPr>
        <dsp:cNvPr id="0" name=""/>
        <dsp:cNvSpPr/>
      </dsp:nvSpPr>
      <dsp:spPr>
        <a:xfrm>
          <a:off x="566227" y="1178491"/>
          <a:ext cx="2241608" cy="1959447"/>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Focus the Work</a:t>
          </a:r>
        </a:p>
      </dsp:txBody>
      <dsp:txXfrm>
        <a:off x="1126629" y="1472408"/>
        <a:ext cx="1092784" cy="1371613"/>
      </dsp:txXfrm>
    </dsp:sp>
    <dsp:sp modelId="{51D93F39-628C-D840-9DB2-46308857FAAD}">
      <dsp:nvSpPr>
        <dsp:cNvPr id="0" name=""/>
        <dsp:cNvSpPr/>
      </dsp:nvSpPr>
      <dsp:spPr>
        <a:xfrm>
          <a:off x="5825" y="1597812"/>
          <a:ext cx="1120804" cy="112080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Step 1</a:t>
          </a:r>
        </a:p>
      </dsp:txBody>
      <dsp:txXfrm>
        <a:off x="169963" y="1761950"/>
        <a:ext cx="792528" cy="792528"/>
      </dsp:txXfrm>
    </dsp:sp>
    <dsp:sp modelId="{6A772FEE-EA31-654D-B280-59B85D996A13}">
      <dsp:nvSpPr>
        <dsp:cNvPr id="0" name=""/>
        <dsp:cNvSpPr/>
      </dsp:nvSpPr>
      <dsp:spPr>
        <a:xfrm>
          <a:off x="3508338" y="1178491"/>
          <a:ext cx="2241608" cy="1959447"/>
        </a:xfrm>
        <a:prstGeom prst="rightArrow">
          <a:avLst>
            <a:gd name="adj1" fmla="val 70000"/>
            <a:gd name="adj2" fmla="val 50000"/>
          </a:avLst>
        </a:prstGeom>
        <a:solidFill>
          <a:schemeClr val="accent2">
            <a:tint val="40000"/>
            <a:alpha val="90000"/>
            <a:hueOff val="-4418393"/>
            <a:satOff val="1081"/>
            <a:lumOff val="259"/>
            <a:alphaOff val="0"/>
          </a:schemeClr>
        </a:solidFill>
        <a:ln w="12700" cap="flat" cmpd="sng" algn="ctr">
          <a:solidFill>
            <a:schemeClr val="accent2">
              <a:tint val="40000"/>
              <a:alpha val="90000"/>
              <a:hueOff val="-4418393"/>
              <a:satOff val="1081"/>
              <a:lumOff val="2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Develop Draft Plan Revisions</a:t>
          </a:r>
        </a:p>
      </dsp:txBody>
      <dsp:txXfrm>
        <a:off x="4068740" y="1472408"/>
        <a:ext cx="1092784" cy="1371613"/>
      </dsp:txXfrm>
    </dsp:sp>
    <dsp:sp modelId="{AA0B6F98-5B81-9F4C-877D-F7A9446347D8}">
      <dsp:nvSpPr>
        <dsp:cNvPr id="0" name=""/>
        <dsp:cNvSpPr/>
      </dsp:nvSpPr>
      <dsp:spPr>
        <a:xfrm>
          <a:off x="2947936" y="1597812"/>
          <a:ext cx="1120804" cy="1120804"/>
        </a:xfrm>
        <a:prstGeom prst="ellipse">
          <a:avLst/>
        </a:prstGeom>
        <a:solidFill>
          <a:schemeClr val="accent2">
            <a:hueOff val="-4194074"/>
            <a:satOff val="-4752"/>
            <a:lumOff val="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Step 2</a:t>
          </a:r>
        </a:p>
      </dsp:txBody>
      <dsp:txXfrm>
        <a:off x="3112074" y="1761950"/>
        <a:ext cx="792528" cy="792528"/>
      </dsp:txXfrm>
    </dsp:sp>
    <dsp:sp modelId="{4F925A27-35CA-4743-A9A4-5E84B1F1B58C}">
      <dsp:nvSpPr>
        <dsp:cNvPr id="0" name=""/>
        <dsp:cNvSpPr/>
      </dsp:nvSpPr>
      <dsp:spPr>
        <a:xfrm>
          <a:off x="6450449" y="1178491"/>
          <a:ext cx="2241608" cy="1959447"/>
        </a:xfrm>
        <a:prstGeom prst="rightArrow">
          <a:avLst>
            <a:gd name="adj1" fmla="val 70000"/>
            <a:gd name="adj2" fmla="val 50000"/>
          </a:avLst>
        </a:prstGeom>
        <a:solidFill>
          <a:schemeClr val="accent2">
            <a:tint val="40000"/>
            <a:alpha val="90000"/>
            <a:hueOff val="-8836785"/>
            <a:satOff val="2162"/>
            <a:lumOff val="518"/>
            <a:alphaOff val="0"/>
          </a:schemeClr>
        </a:solidFill>
        <a:ln w="12700" cap="flat" cmpd="sng" algn="ctr">
          <a:solidFill>
            <a:schemeClr val="accent2">
              <a:tint val="40000"/>
              <a:alpha val="90000"/>
              <a:hueOff val="-8836785"/>
              <a:satOff val="2162"/>
              <a:lumOff val="5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Consolidate Revisions into a Revised CAP</a:t>
          </a:r>
        </a:p>
      </dsp:txBody>
      <dsp:txXfrm>
        <a:off x="7010851" y="1472408"/>
        <a:ext cx="1092784" cy="1371613"/>
      </dsp:txXfrm>
    </dsp:sp>
    <dsp:sp modelId="{AA638E14-307D-D94C-A8F7-3DB0C0BB41AD}">
      <dsp:nvSpPr>
        <dsp:cNvPr id="0" name=""/>
        <dsp:cNvSpPr/>
      </dsp:nvSpPr>
      <dsp:spPr>
        <a:xfrm>
          <a:off x="5890047" y="1597812"/>
          <a:ext cx="1120804" cy="1120804"/>
        </a:xfrm>
        <a:prstGeom prst="ellipse">
          <a:avLst/>
        </a:prstGeom>
        <a:solidFill>
          <a:schemeClr val="accent2">
            <a:hueOff val="-8388148"/>
            <a:satOff val="-9504"/>
            <a:lumOff val="43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Step 3</a:t>
          </a:r>
        </a:p>
      </dsp:txBody>
      <dsp:txXfrm>
        <a:off x="6054185" y="1761950"/>
        <a:ext cx="792528" cy="792528"/>
      </dsp:txXfrm>
    </dsp:sp>
    <dsp:sp modelId="{C59B8F96-A3F4-164F-9E7C-14E53D7E10D4}">
      <dsp:nvSpPr>
        <dsp:cNvPr id="0" name=""/>
        <dsp:cNvSpPr/>
      </dsp:nvSpPr>
      <dsp:spPr>
        <a:xfrm>
          <a:off x="9392560" y="1178491"/>
          <a:ext cx="2241608" cy="1959447"/>
        </a:xfrm>
        <a:prstGeom prst="rightArrow">
          <a:avLst>
            <a:gd name="adj1" fmla="val 70000"/>
            <a:gd name="adj2" fmla="val 50000"/>
          </a:avLst>
        </a:prstGeom>
        <a:solidFill>
          <a:schemeClr val="accent2">
            <a:tint val="40000"/>
            <a:alpha val="90000"/>
            <a:hueOff val="-13255178"/>
            <a:satOff val="3243"/>
            <a:lumOff val="777"/>
            <a:alphaOff val="0"/>
          </a:schemeClr>
        </a:solidFill>
        <a:ln w="12700" cap="flat" cmpd="sng" algn="ctr">
          <a:solidFill>
            <a:schemeClr val="accent2">
              <a:tint val="40000"/>
              <a:alpha val="90000"/>
              <a:hueOff val="-13255178"/>
              <a:satOff val="3243"/>
              <a:lumOff val="7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Finalize the Revised CAP</a:t>
          </a:r>
        </a:p>
      </dsp:txBody>
      <dsp:txXfrm>
        <a:off x="9952962" y="1472408"/>
        <a:ext cx="1092784" cy="1371613"/>
      </dsp:txXfrm>
    </dsp:sp>
    <dsp:sp modelId="{AC3E83A7-4EE0-E140-B65A-94493FBA8757}">
      <dsp:nvSpPr>
        <dsp:cNvPr id="0" name=""/>
        <dsp:cNvSpPr/>
      </dsp:nvSpPr>
      <dsp:spPr>
        <a:xfrm>
          <a:off x="8832158" y="1597812"/>
          <a:ext cx="1120804" cy="1120804"/>
        </a:xfrm>
        <a:prstGeom prst="ellipse">
          <a:avLst/>
        </a:prstGeom>
        <a:solidFill>
          <a:schemeClr val="accent2">
            <a:hueOff val="-12582222"/>
            <a:satOff val="-14256"/>
            <a:lumOff val="64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Step 4</a:t>
          </a:r>
        </a:p>
      </dsp:txBody>
      <dsp:txXfrm>
        <a:off x="8996296" y="1761950"/>
        <a:ext cx="792528" cy="7925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D85773D-92A8-77B9-185B-E8DAE22F141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BC4D9F7-FA45-7BA0-ED15-0DF0549B73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12/5/2023</a:t>
            </a:r>
          </a:p>
        </p:txBody>
      </p:sp>
      <p:sp>
        <p:nvSpPr>
          <p:cNvPr id="4" name="Footer Placeholder 3">
            <a:extLst>
              <a:ext uri="{FF2B5EF4-FFF2-40B4-BE49-F238E27FC236}">
                <a16:creationId xmlns:a16="http://schemas.microsoft.com/office/drawing/2014/main" id="{1B7D8EAB-AC4F-1061-AB20-78BAFF5576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F0CBADF-E4B4-691A-E005-2093B17CBC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A38FED-099E-4500-94A8-2D1E154200E3}" type="slidenum">
              <a:rPr lang="en-US" smtClean="0"/>
              <a:t>‹#›</a:t>
            </a:fld>
            <a:endParaRPr lang="en-US"/>
          </a:p>
        </p:txBody>
      </p:sp>
    </p:spTree>
    <p:extLst>
      <p:ext uri="{BB962C8B-B14F-4D97-AF65-F5344CB8AC3E}">
        <p14:creationId xmlns:p14="http://schemas.microsoft.com/office/powerpoint/2010/main" val="212714042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12/5/2023</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2A4F1-B789-4FA3-B540-44D9742A9D32}" type="slidenum">
              <a:rPr lang="en-US" smtClean="0"/>
              <a:t>‹#›</a:t>
            </a:fld>
            <a:endParaRPr lang="en-US"/>
          </a:p>
        </p:txBody>
      </p:sp>
    </p:spTree>
    <p:extLst>
      <p:ext uri="{BB962C8B-B14F-4D97-AF65-F5344CB8AC3E}">
        <p14:creationId xmlns:p14="http://schemas.microsoft.com/office/powerpoint/2010/main" val="174210191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12/5/2023</a:t>
            </a:r>
          </a:p>
        </p:txBody>
      </p:sp>
      <p:sp>
        <p:nvSpPr>
          <p:cNvPr id="5" name="Slide Number Placeholder 4"/>
          <p:cNvSpPr>
            <a:spLocks noGrp="1"/>
          </p:cNvSpPr>
          <p:nvPr>
            <p:ph type="sldNum" sz="quarter" idx="5"/>
          </p:nvPr>
        </p:nvSpPr>
        <p:spPr/>
        <p:txBody>
          <a:bodyPr/>
          <a:lstStyle/>
          <a:p>
            <a:fld id="{4382A4F1-B789-4FA3-B540-44D9742A9D32}" type="slidenum">
              <a:rPr lang="en-US" smtClean="0"/>
              <a:t>1</a:t>
            </a:fld>
            <a:endParaRPr lang="en-US"/>
          </a:p>
        </p:txBody>
      </p:sp>
    </p:spTree>
    <p:extLst>
      <p:ext uri="{BB962C8B-B14F-4D97-AF65-F5344CB8AC3E}">
        <p14:creationId xmlns:p14="http://schemas.microsoft.com/office/powerpoint/2010/main" val="281666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To start, it’s important to acknowledge that climate-related work is happening all across government. For example, programs for home weatherization or public transportation that help reduce fuel usage</a:t>
            </a:r>
            <a:r>
              <a:rPr lang="en-US" i="1"/>
              <a:t>. Or, </a:t>
            </a:r>
            <a:r>
              <a:rPr lang="en-US" i="1" dirty="0"/>
              <a:t>land conservation work that stores carbon and helps us be resilient to flooding. So, the Climate Action Office exists to support and coordinate this work across government</a:t>
            </a:r>
            <a:r>
              <a:rPr lang="en-US" i="1"/>
              <a:t>. The </a:t>
            </a:r>
            <a:r>
              <a:rPr lang="en-US" i="1" dirty="0"/>
              <a:t>Office is housed within the Agency of Natural Resources, but we work closely with other State Agencies and Departments such as the Public Service Department, Agency of Transportation, and many more.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82A4F1-B789-4FA3-B540-44D9742A9D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89ECA86D-4B43-064A-007F-88C3BEDB7CD0}"/>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12/5/2023</a:t>
            </a:r>
          </a:p>
        </p:txBody>
      </p:sp>
    </p:spTree>
    <p:extLst>
      <p:ext uri="{BB962C8B-B14F-4D97-AF65-F5344CB8AC3E}">
        <p14:creationId xmlns:p14="http://schemas.microsoft.com/office/powerpoint/2010/main" val="52391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82A4F1-B789-4FA3-B540-44D9742A9D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89ECA86D-4B43-064A-007F-88C3BEDB7CD0}"/>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12/5/2023</a:t>
            </a:r>
          </a:p>
        </p:txBody>
      </p:sp>
    </p:spTree>
    <p:extLst>
      <p:ext uri="{BB962C8B-B14F-4D97-AF65-F5344CB8AC3E}">
        <p14:creationId xmlns:p14="http://schemas.microsoft.com/office/powerpoint/2010/main" val="266693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4382A4F1-B789-4FA3-B540-44D9742A9D32}" type="slidenum">
              <a:rPr lang="en-US" smtClean="0"/>
              <a:t>4</a:t>
            </a:fld>
            <a:endParaRPr lang="en-US"/>
          </a:p>
        </p:txBody>
      </p:sp>
      <p:sp>
        <p:nvSpPr>
          <p:cNvPr id="5" name="Date Placeholder 4">
            <a:extLst>
              <a:ext uri="{FF2B5EF4-FFF2-40B4-BE49-F238E27FC236}">
                <a16:creationId xmlns:a16="http://schemas.microsoft.com/office/drawing/2014/main" id="{89ECA86D-4B43-064A-007F-88C3BEDB7CD0}"/>
              </a:ext>
            </a:extLst>
          </p:cNvPr>
          <p:cNvSpPr>
            <a:spLocks noGrp="1"/>
          </p:cNvSpPr>
          <p:nvPr>
            <p:ph type="dt" idx="1"/>
          </p:nvPr>
        </p:nvSpPr>
        <p:spPr/>
        <p:txBody>
          <a:bodyPr/>
          <a:lstStyle/>
          <a:p>
            <a:r>
              <a:rPr lang="en-US"/>
              <a:t>12/5/2023</a:t>
            </a:r>
          </a:p>
        </p:txBody>
      </p:sp>
    </p:spTree>
    <p:extLst>
      <p:ext uri="{BB962C8B-B14F-4D97-AF65-F5344CB8AC3E}">
        <p14:creationId xmlns:p14="http://schemas.microsoft.com/office/powerpoint/2010/main" val="2642155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82A4F1-B789-4FA3-B540-44D9742A9D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89ECA86D-4B43-064A-007F-88C3BEDB7CD0}"/>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12/5/2023</a:t>
            </a:r>
          </a:p>
        </p:txBody>
      </p:sp>
    </p:spTree>
    <p:extLst>
      <p:ext uri="{BB962C8B-B14F-4D97-AF65-F5344CB8AC3E}">
        <p14:creationId xmlns:p14="http://schemas.microsoft.com/office/powerpoint/2010/main" val="2255284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82A4F1-B789-4FA3-B540-44D9742A9D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89ECA86D-4B43-064A-007F-88C3BEDB7CD0}"/>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12/5/2023</a:t>
            </a:r>
          </a:p>
        </p:txBody>
      </p:sp>
    </p:spTree>
    <p:extLst>
      <p:ext uri="{BB962C8B-B14F-4D97-AF65-F5344CB8AC3E}">
        <p14:creationId xmlns:p14="http://schemas.microsoft.com/office/powerpoint/2010/main" val="480544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A649BE-6A49-EAF6-94A0-4A38D9338D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802341-E78C-6EED-488B-0E9D289A57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299719-FF80-5B10-FF6C-7219F29CDE80}"/>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54090BEA-DE24-7E86-ACC8-B7768E2036A8}"/>
              </a:ext>
            </a:extLst>
          </p:cNvPr>
          <p:cNvSpPr>
            <a:spLocks noGrp="1"/>
          </p:cNvSpPr>
          <p:nvPr>
            <p:ph type="dt" idx="1"/>
          </p:nvPr>
        </p:nvSpPr>
        <p:spPr/>
        <p:txBody>
          <a:bodyPr/>
          <a:lstStyle/>
          <a:p>
            <a:r>
              <a:rPr lang="en-US"/>
              <a:t>12/5/2023</a:t>
            </a:r>
          </a:p>
        </p:txBody>
      </p:sp>
      <p:sp>
        <p:nvSpPr>
          <p:cNvPr id="5" name="Slide Number Placeholder 4">
            <a:extLst>
              <a:ext uri="{FF2B5EF4-FFF2-40B4-BE49-F238E27FC236}">
                <a16:creationId xmlns:a16="http://schemas.microsoft.com/office/drawing/2014/main" id="{65DE9BBC-ED6B-7067-7E64-5344B122AD73}"/>
              </a:ext>
            </a:extLst>
          </p:cNvPr>
          <p:cNvSpPr>
            <a:spLocks noGrp="1"/>
          </p:cNvSpPr>
          <p:nvPr>
            <p:ph type="sldNum" sz="quarter" idx="5"/>
          </p:nvPr>
        </p:nvSpPr>
        <p:spPr/>
        <p:txBody>
          <a:bodyPr/>
          <a:lstStyle/>
          <a:p>
            <a:fld id="{4382A4F1-B789-4FA3-B540-44D9742A9D32}" type="slidenum">
              <a:rPr lang="en-US" smtClean="0"/>
              <a:t>7</a:t>
            </a:fld>
            <a:endParaRPr lang="en-US"/>
          </a:p>
        </p:txBody>
      </p:sp>
    </p:spTree>
    <p:extLst>
      <p:ext uri="{BB962C8B-B14F-4D97-AF65-F5344CB8AC3E}">
        <p14:creationId xmlns:p14="http://schemas.microsoft.com/office/powerpoint/2010/main" val="237875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2BBA0-2BE6-ACDB-306F-AA77D43969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53C59F-CCEF-7E3D-B493-FE7C87456C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34446BE-68AF-C14B-C0E4-668294E8B2E8}"/>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8C7C0C3D-8FAF-319A-9448-3EE380E73D53}"/>
              </a:ext>
            </a:extLst>
          </p:cNvPr>
          <p:cNvSpPr>
            <a:spLocks noGrp="1"/>
          </p:cNvSpPr>
          <p:nvPr>
            <p:ph type="dt" idx="1"/>
          </p:nvPr>
        </p:nvSpPr>
        <p:spPr/>
        <p:txBody>
          <a:bodyPr/>
          <a:lstStyle/>
          <a:p>
            <a:r>
              <a:rPr lang="en-US"/>
              <a:t>12/5/2023</a:t>
            </a:r>
          </a:p>
        </p:txBody>
      </p:sp>
      <p:sp>
        <p:nvSpPr>
          <p:cNvPr id="5" name="Slide Number Placeholder 4">
            <a:extLst>
              <a:ext uri="{FF2B5EF4-FFF2-40B4-BE49-F238E27FC236}">
                <a16:creationId xmlns:a16="http://schemas.microsoft.com/office/drawing/2014/main" id="{DB0B6B48-A990-C5FB-98B7-CEC9C3CE1063}"/>
              </a:ext>
            </a:extLst>
          </p:cNvPr>
          <p:cNvSpPr>
            <a:spLocks noGrp="1"/>
          </p:cNvSpPr>
          <p:nvPr>
            <p:ph type="sldNum" sz="quarter" idx="5"/>
          </p:nvPr>
        </p:nvSpPr>
        <p:spPr/>
        <p:txBody>
          <a:bodyPr/>
          <a:lstStyle/>
          <a:p>
            <a:fld id="{4382A4F1-B789-4FA3-B540-44D9742A9D32}" type="slidenum">
              <a:rPr lang="en-US" smtClean="0"/>
              <a:t>8</a:t>
            </a:fld>
            <a:endParaRPr lang="en-US"/>
          </a:p>
        </p:txBody>
      </p:sp>
    </p:spTree>
    <p:extLst>
      <p:ext uri="{BB962C8B-B14F-4D97-AF65-F5344CB8AC3E}">
        <p14:creationId xmlns:p14="http://schemas.microsoft.com/office/powerpoint/2010/main" val="112835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p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FB1D4-7CAD-558E-B8F9-93D97B7B42A0}"/>
              </a:ext>
            </a:extLst>
          </p:cNvPr>
          <p:cNvSpPr>
            <a:spLocks noGrp="1"/>
          </p:cNvSpPr>
          <p:nvPr>
            <p:ph type="title"/>
          </p:nvPr>
        </p:nvSpPr>
        <p:spPr/>
        <p:txBody>
          <a:bodyPr/>
          <a:lstStyle/>
          <a:p>
            <a:r>
              <a:rPr lang="en-US" dirty="0"/>
              <a:t>Click to edit Master title style</a:t>
            </a:r>
          </a:p>
        </p:txBody>
      </p:sp>
      <p:sp>
        <p:nvSpPr>
          <p:cNvPr id="6" name="Text Placeholder 4">
            <a:extLst>
              <a:ext uri="{FF2B5EF4-FFF2-40B4-BE49-F238E27FC236}">
                <a16:creationId xmlns:a16="http://schemas.microsoft.com/office/drawing/2014/main" id="{DABB43DB-67BB-AEC4-B5FF-498AFF4E5FC6}"/>
              </a:ext>
            </a:extLst>
          </p:cNvPr>
          <p:cNvSpPr>
            <a:spLocks noGrp="1"/>
          </p:cNvSpPr>
          <p:nvPr>
            <p:ph type="body" sz="quarter" idx="10"/>
          </p:nvPr>
        </p:nvSpPr>
        <p:spPr>
          <a:xfrm>
            <a:off x="5029200" y="457200"/>
            <a:ext cx="6675120" cy="5120640"/>
          </a:xfrm>
        </p:spPr>
        <p:txBody>
          <a:bodyPr/>
          <a:lstStyle>
            <a:lvl1pPr>
              <a:defRPr>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271951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Page Graphic">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2ECDB4B-7993-3D2D-0994-48E240F5C060}"/>
              </a:ext>
            </a:extLst>
          </p:cNvPr>
          <p:cNvSpPr>
            <a:spLocks noGrp="1"/>
          </p:cNvSpPr>
          <p:nvPr>
            <p:ph idx="1"/>
          </p:nvPr>
        </p:nvSpPr>
        <p:spPr>
          <a:xfrm>
            <a:off x="457200" y="457200"/>
            <a:ext cx="11274552" cy="4023360"/>
          </a:xfrm>
        </p:spPr>
        <p:txBody>
          <a:bodyPr/>
          <a:lstStyle>
            <a:lvl1pPr>
              <a:defRPr b="0"/>
            </a:lvl1pPr>
          </a:lstStyle>
          <a:p>
            <a:pPr lvl="0"/>
            <a:endParaRPr lang="en-US" dirty="0"/>
          </a:p>
        </p:txBody>
      </p:sp>
      <p:sp>
        <p:nvSpPr>
          <p:cNvPr id="3" name="Text Placeholder 2">
            <a:extLst>
              <a:ext uri="{FF2B5EF4-FFF2-40B4-BE49-F238E27FC236}">
                <a16:creationId xmlns:a16="http://schemas.microsoft.com/office/drawing/2014/main" id="{85FDC4B5-B58B-1ED7-D30A-98152DD6E018}"/>
              </a:ext>
            </a:extLst>
          </p:cNvPr>
          <p:cNvSpPr>
            <a:spLocks noGrp="1"/>
          </p:cNvSpPr>
          <p:nvPr>
            <p:ph type="body" sz="quarter" idx="10" hasCustomPrompt="1"/>
          </p:nvPr>
        </p:nvSpPr>
        <p:spPr>
          <a:xfrm>
            <a:off x="466725" y="4673599"/>
            <a:ext cx="11274552" cy="914400"/>
          </a:xfrm>
        </p:spPr>
        <p:txBody>
          <a:bodyPr/>
          <a:lstStyle>
            <a:lvl1pPr>
              <a:defRPr sz="2400"/>
            </a:lvl1pPr>
          </a:lstStyle>
          <a:p>
            <a:pPr lvl="0"/>
            <a:r>
              <a:rPr lang="en-US" dirty="0"/>
              <a:t>Insert description of the video including URL...</a:t>
            </a:r>
          </a:p>
        </p:txBody>
      </p:sp>
    </p:spTree>
    <p:extLst>
      <p:ext uri="{BB962C8B-B14F-4D97-AF65-F5344CB8AC3E}">
        <p14:creationId xmlns:p14="http://schemas.microsoft.com/office/powerpoint/2010/main" val="363607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rrow Title and Cop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FB1D4-7CAD-558E-B8F9-93D97B7B42A0}"/>
              </a:ext>
            </a:extLst>
          </p:cNvPr>
          <p:cNvSpPr>
            <a:spLocks noGrp="1"/>
          </p:cNvSpPr>
          <p:nvPr>
            <p:ph type="title"/>
          </p:nvPr>
        </p:nvSpPr>
        <p:spPr>
          <a:xfrm>
            <a:off x="0" y="0"/>
            <a:ext cx="2286000" cy="6126480"/>
          </a:xfrm>
        </p:spPr>
        <p:txBody>
          <a:bodyPr/>
          <a:lstStyle/>
          <a:p>
            <a:r>
              <a:rPr lang="en-US" dirty="0"/>
              <a:t>Click to edit Master title style</a:t>
            </a:r>
          </a:p>
        </p:txBody>
      </p:sp>
      <p:sp>
        <p:nvSpPr>
          <p:cNvPr id="6" name="Text Placeholder 4">
            <a:extLst>
              <a:ext uri="{FF2B5EF4-FFF2-40B4-BE49-F238E27FC236}">
                <a16:creationId xmlns:a16="http://schemas.microsoft.com/office/drawing/2014/main" id="{DABB43DB-67BB-AEC4-B5FF-498AFF4E5FC6}"/>
              </a:ext>
            </a:extLst>
          </p:cNvPr>
          <p:cNvSpPr>
            <a:spLocks noGrp="1"/>
          </p:cNvSpPr>
          <p:nvPr>
            <p:ph type="body" sz="quarter" idx="10"/>
          </p:nvPr>
        </p:nvSpPr>
        <p:spPr>
          <a:xfrm>
            <a:off x="2743200" y="457200"/>
            <a:ext cx="8961120" cy="5120640"/>
          </a:xfrm>
        </p:spPr>
        <p:txBody>
          <a:bodyPr/>
          <a:lstStyle>
            <a:lvl1pPr>
              <a:defRPr>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22593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s and Copy">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DABB43DB-67BB-AEC4-B5FF-498AFF4E5FC6}"/>
              </a:ext>
            </a:extLst>
          </p:cNvPr>
          <p:cNvSpPr>
            <a:spLocks noGrp="1"/>
          </p:cNvSpPr>
          <p:nvPr>
            <p:ph type="body" sz="quarter" idx="10"/>
          </p:nvPr>
        </p:nvSpPr>
        <p:spPr>
          <a:xfrm>
            <a:off x="5029200" y="457200"/>
            <a:ext cx="6675120" cy="5120640"/>
          </a:xfrm>
        </p:spPr>
        <p:txBody>
          <a:bodyPr/>
          <a:lstStyle>
            <a:lvl1pPr>
              <a:defRPr>
                <a:solidFill>
                  <a:schemeClr val="tx1"/>
                </a:solidFill>
              </a:defRPr>
            </a:lvl1pPr>
          </a:lstStyle>
          <a:p>
            <a:pPr lvl="0"/>
            <a:r>
              <a:rPr lang="en-US" dirty="0"/>
              <a:t>Click to edit Master text styles</a:t>
            </a:r>
          </a:p>
        </p:txBody>
      </p:sp>
      <p:sp>
        <p:nvSpPr>
          <p:cNvPr id="4" name="Picture Placeholder 11">
            <a:extLst>
              <a:ext uri="{FF2B5EF4-FFF2-40B4-BE49-F238E27FC236}">
                <a16:creationId xmlns:a16="http://schemas.microsoft.com/office/drawing/2014/main" id="{E16024D9-F482-936F-3912-C277BD8888A1}"/>
              </a:ext>
            </a:extLst>
          </p:cNvPr>
          <p:cNvSpPr>
            <a:spLocks noGrp="1"/>
          </p:cNvSpPr>
          <p:nvPr>
            <p:ph type="pic" sz="quarter" idx="12"/>
          </p:nvPr>
        </p:nvSpPr>
        <p:spPr>
          <a:xfrm>
            <a:off x="0" y="0"/>
            <a:ext cx="2743200" cy="2514600"/>
          </a:xfrm>
        </p:spPr>
        <p:txBody>
          <a:bodyPr/>
          <a:lstStyle/>
          <a:p>
            <a:endParaRPr lang="en-US" dirty="0"/>
          </a:p>
        </p:txBody>
      </p:sp>
      <p:sp>
        <p:nvSpPr>
          <p:cNvPr id="3" name="Picture Placeholder 13">
            <a:extLst>
              <a:ext uri="{FF2B5EF4-FFF2-40B4-BE49-F238E27FC236}">
                <a16:creationId xmlns:a16="http://schemas.microsoft.com/office/drawing/2014/main" id="{0FDF2195-0A27-2BAB-F253-3A2B13C3E0CB}"/>
              </a:ext>
            </a:extLst>
          </p:cNvPr>
          <p:cNvSpPr>
            <a:spLocks noGrp="1"/>
          </p:cNvSpPr>
          <p:nvPr>
            <p:ph type="pic" sz="quarter" idx="11"/>
          </p:nvPr>
        </p:nvSpPr>
        <p:spPr>
          <a:xfrm>
            <a:off x="2971800" y="0"/>
            <a:ext cx="1600200" cy="2514600"/>
          </a:xfrm>
        </p:spPr>
        <p:txBody>
          <a:bodyPr/>
          <a:lstStyle/>
          <a:p>
            <a:endParaRPr lang="en-US" dirty="0"/>
          </a:p>
        </p:txBody>
      </p:sp>
      <p:sp>
        <p:nvSpPr>
          <p:cNvPr id="5" name="Picture Placeholder 15">
            <a:extLst>
              <a:ext uri="{FF2B5EF4-FFF2-40B4-BE49-F238E27FC236}">
                <a16:creationId xmlns:a16="http://schemas.microsoft.com/office/drawing/2014/main" id="{CC4D19F3-96C0-97F1-C5BF-321BAB1A5350}"/>
              </a:ext>
            </a:extLst>
          </p:cNvPr>
          <p:cNvSpPr>
            <a:spLocks noGrp="1"/>
          </p:cNvSpPr>
          <p:nvPr>
            <p:ph type="pic" sz="quarter" idx="13"/>
          </p:nvPr>
        </p:nvSpPr>
        <p:spPr>
          <a:xfrm>
            <a:off x="0" y="2743199"/>
            <a:ext cx="4572000" cy="3383280"/>
          </a:xfrm>
        </p:spPr>
        <p:txBody>
          <a:bodyPr/>
          <a:lstStyle/>
          <a:p>
            <a:endParaRPr lang="en-US" dirty="0"/>
          </a:p>
        </p:txBody>
      </p:sp>
    </p:spTree>
    <p:extLst>
      <p:ext uri="{BB962C8B-B14F-4D97-AF65-F5344CB8AC3E}">
        <p14:creationId xmlns:p14="http://schemas.microsoft.com/office/powerpoint/2010/main" val="3886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Thre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480C-4689-3798-A719-304D52DF003F}"/>
              </a:ext>
            </a:extLst>
          </p:cNvPr>
          <p:cNvSpPr>
            <a:spLocks noGrp="1"/>
          </p:cNvSpPr>
          <p:nvPr>
            <p:ph type="ctrTitle"/>
          </p:nvPr>
        </p:nvSpPr>
        <p:spPr>
          <a:xfrm>
            <a:off x="4572000" y="457200"/>
            <a:ext cx="7616952" cy="3566160"/>
          </a:xfrm>
        </p:spPr>
        <p:txBody>
          <a:bodyPr lIns="0" anchor="b"/>
          <a:lstStyle>
            <a:lvl1pPr algn="ctr">
              <a:defRPr sz="4400">
                <a:solidFill>
                  <a:schemeClr val="accent1"/>
                </a:solidFill>
              </a:defRPr>
            </a:lvl1pPr>
          </a:lstStyle>
          <a:p>
            <a:r>
              <a:rPr lang="en-US" dirty="0"/>
              <a:t>Click to edit Master title style</a:t>
            </a:r>
          </a:p>
        </p:txBody>
      </p:sp>
      <p:sp>
        <p:nvSpPr>
          <p:cNvPr id="3" name="Subtitle 2">
            <a:extLst>
              <a:ext uri="{FF2B5EF4-FFF2-40B4-BE49-F238E27FC236}">
                <a16:creationId xmlns:a16="http://schemas.microsoft.com/office/drawing/2014/main" id="{CACD3AF6-F91B-5B50-E08C-53AE84E798D0}"/>
              </a:ext>
            </a:extLst>
          </p:cNvPr>
          <p:cNvSpPr>
            <a:spLocks noGrp="1"/>
          </p:cNvSpPr>
          <p:nvPr>
            <p:ph type="subTitle" idx="1"/>
          </p:nvPr>
        </p:nvSpPr>
        <p:spPr>
          <a:xfrm>
            <a:off x="4572000" y="4498848"/>
            <a:ext cx="7616952" cy="914400"/>
          </a:xfrm>
        </p:spPr>
        <p:txBody>
          <a:bodyPr anchor="t" anchorCtr="0"/>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Picture Placeholder 11">
            <a:extLst>
              <a:ext uri="{FF2B5EF4-FFF2-40B4-BE49-F238E27FC236}">
                <a16:creationId xmlns:a16="http://schemas.microsoft.com/office/drawing/2014/main" id="{C5DFFFAA-2940-26CD-F34E-634A757C2F62}"/>
              </a:ext>
            </a:extLst>
          </p:cNvPr>
          <p:cNvSpPr>
            <a:spLocks noGrp="1"/>
          </p:cNvSpPr>
          <p:nvPr>
            <p:ph type="pic" sz="quarter" idx="10"/>
          </p:nvPr>
        </p:nvSpPr>
        <p:spPr>
          <a:xfrm>
            <a:off x="0" y="0"/>
            <a:ext cx="2743200" cy="2514600"/>
          </a:xfrm>
        </p:spPr>
        <p:txBody>
          <a:bodyPr/>
          <a:lstStyle/>
          <a:p>
            <a:endParaRPr lang="en-US" dirty="0"/>
          </a:p>
        </p:txBody>
      </p:sp>
      <p:sp>
        <p:nvSpPr>
          <p:cNvPr id="14" name="Picture Placeholder 13">
            <a:extLst>
              <a:ext uri="{FF2B5EF4-FFF2-40B4-BE49-F238E27FC236}">
                <a16:creationId xmlns:a16="http://schemas.microsoft.com/office/drawing/2014/main" id="{044DD9C2-4C0E-955F-6947-037F7291110E}"/>
              </a:ext>
            </a:extLst>
          </p:cNvPr>
          <p:cNvSpPr>
            <a:spLocks noGrp="1"/>
          </p:cNvSpPr>
          <p:nvPr>
            <p:ph type="pic" sz="quarter" idx="11"/>
          </p:nvPr>
        </p:nvSpPr>
        <p:spPr>
          <a:xfrm>
            <a:off x="2971800" y="0"/>
            <a:ext cx="1600200" cy="2514600"/>
          </a:xfrm>
        </p:spPr>
        <p:txBody>
          <a:bodyPr/>
          <a:lstStyle/>
          <a:p>
            <a:endParaRPr lang="en-US" dirty="0"/>
          </a:p>
        </p:txBody>
      </p:sp>
      <p:sp>
        <p:nvSpPr>
          <p:cNvPr id="16" name="Picture Placeholder 15">
            <a:extLst>
              <a:ext uri="{FF2B5EF4-FFF2-40B4-BE49-F238E27FC236}">
                <a16:creationId xmlns:a16="http://schemas.microsoft.com/office/drawing/2014/main" id="{B90E8E67-B1C9-FB64-0E6C-58D0117B6EC5}"/>
              </a:ext>
            </a:extLst>
          </p:cNvPr>
          <p:cNvSpPr>
            <a:spLocks noGrp="1"/>
          </p:cNvSpPr>
          <p:nvPr>
            <p:ph type="pic" sz="quarter" idx="12"/>
          </p:nvPr>
        </p:nvSpPr>
        <p:spPr>
          <a:xfrm>
            <a:off x="0" y="2743199"/>
            <a:ext cx="4572000" cy="3383280"/>
          </a:xfrm>
        </p:spPr>
        <p:txBody>
          <a:bodyPr/>
          <a:lstStyle/>
          <a:p>
            <a:endParaRPr lang="en-US" dirty="0"/>
          </a:p>
        </p:txBody>
      </p:sp>
      <p:sp>
        <p:nvSpPr>
          <p:cNvPr id="10" name="Rectangle 9">
            <a:extLst>
              <a:ext uri="{FF2B5EF4-FFF2-40B4-BE49-F238E27FC236}">
                <a16:creationId xmlns:a16="http://schemas.microsoft.com/office/drawing/2014/main" id="{2CCD52CB-E9CE-16E7-8662-EC200610D461}"/>
              </a:ext>
              <a:ext uri="{C183D7F6-B498-43B3-948B-1728B52AA6E4}">
                <adec:decorative xmlns:adec="http://schemas.microsoft.com/office/drawing/2017/decorative" val="1"/>
              </a:ext>
            </a:extLst>
          </p:cNvPr>
          <p:cNvSpPr/>
          <p:nvPr userDrawn="1"/>
        </p:nvSpPr>
        <p:spPr>
          <a:xfrm>
            <a:off x="4800600" y="0"/>
            <a:ext cx="7391400" cy="457200"/>
          </a:xfrm>
          <a:prstGeom prst="rect">
            <a:avLst/>
          </a:prstGeom>
          <a:solidFill>
            <a:srgbClr val="007935"/>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60469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with One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480C-4689-3798-A719-304D52DF003F}"/>
              </a:ext>
            </a:extLst>
          </p:cNvPr>
          <p:cNvSpPr>
            <a:spLocks noGrp="1"/>
          </p:cNvSpPr>
          <p:nvPr>
            <p:ph type="ctrTitle"/>
          </p:nvPr>
        </p:nvSpPr>
        <p:spPr>
          <a:xfrm>
            <a:off x="4572000" y="457200"/>
            <a:ext cx="7616952" cy="3566160"/>
          </a:xfrm>
        </p:spPr>
        <p:txBody>
          <a:bodyPr lIns="0" anchor="b"/>
          <a:lstStyle>
            <a:lvl1pPr algn="ctr">
              <a:defRPr sz="4400">
                <a:solidFill>
                  <a:schemeClr val="accent1"/>
                </a:solidFill>
              </a:defRPr>
            </a:lvl1pPr>
          </a:lstStyle>
          <a:p>
            <a:r>
              <a:rPr lang="en-US" dirty="0"/>
              <a:t>Click to edit Master title style</a:t>
            </a:r>
          </a:p>
        </p:txBody>
      </p:sp>
      <p:sp>
        <p:nvSpPr>
          <p:cNvPr id="3" name="Subtitle 2">
            <a:extLst>
              <a:ext uri="{FF2B5EF4-FFF2-40B4-BE49-F238E27FC236}">
                <a16:creationId xmlns:a16="http://schemas.microsoft.com/office/drawing/2014/main" id="{CACD3AF6-F91B-5B50-E08C-53AE84E798D0}"/>
              </a:ext>
            </a:extLst>
          </p:cNvPr>
          <p:cNvSpPr>
            <a:spLocks noGrp="1"/>
          </p:cNvSpPr>
          <p:nvPr>
            <p:ph type="subTitle" idx="1"/>
          </p:nvPr>
        </p:nvSpPr>
        <p:spPr>
          <a:xfrm>
            <a:off x="4572000" y="4498848"/>
            <a:ext cx="7616952" cy="914400"/>
          </a:xfrm>
        </p:spPr>
        <p:txBody>
          <a:bodyPr anchor="t" anchorCtr="0"/>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Picture Placeholder 15">
            <a:extLst>
              <a:ext uri="{FF2B5EF4-FFF2-40B4-BE49-F238E27FC236}">
                <a16:creationId xmlns:a16="http://schemas.microsoft.com/office/drawing/2014/main" id="{B90E8E67-B1C9-FB64-0E6C-58D0117B6EC5}"/>
              </a:ext>
            </a:extLst>
          </p:cNvPr>
          <p:cNvSpPr>
            <a:spLocks noGrp="1"/>
          </p:cNvSpPr>
          <p:nvPr>
            <p:ph type="pic" sz="quarter" idx="12"/>
          </p:nvPr>
        </p:nvSpPr>
        <p:spPr>
          <a:xfrm>
            <a:off x="0" y="0"/>
            <a:ext cx="4572000" cy="6126479"/>
          </a:xfrm>
        </p:spPr>
        <p:txBody>
          <a:bodyPr/>
          <a:lstStyle/>
          <a:p>
            <a:endParaRPr lang="en-US" dirty="0"/>
          </a:p>
        </p:txBody>
      </p:sp>
      <p:sp>
        <p:nvSpPr>
          <p:cNvPr id="10" name="Rectangle 9">
            <a:extLst>
              <a:ext uri="{FF2B5EF4-FFF2-40B4-BE49-F238E27FC236}">
                <a16:creationId xmlns:a16="http://schemas.microsoft.com/office/drawing/2014/main" id="{2CCD52CB-E9CE-16E7-8662-EC200610D461}"/>
              </a:ext>
              <a:ext uri="{C183D7F6-B498-43B3-948B-1728B52AA6E4}">
                <adec:decorative xmlns:adec="http://schemas.microsoft.com/office/drawing/2017/decorative" val="1"/>
              </a:ext>
            </a:extLst>
          </p:cNvPr>
          <p:cNvSpPr/>
          <p:nvPr userDrawn="1"/>
        </p:nvSpPr>
        <p:spPr>
          <a:xfrm>
            <a:off x="4800600" y="0"/>
            <a:ext cx="7391400" cy="457200"/>
          </a:xfrm>
          <a:prstGeom prst="rect">
            <a:avLst/>
          </a:prstGeom>
          <a:solidFill>
            <a:srgbClr val="007935"/>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05380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ithout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480C-4689-3798-A719-304D52DF003F}"/>
              </a:ext>
            </a:extLst>
          </p:cNvPr>
          <p:cNvSpPr>
            <a:spLocks noGrp="1"/>
          </p:cNvSpPr>
          <p:nvPr>
            <p:ph type="ctrTitle"/>
          </p:nvPr>
        </p:nvSpPr>
        <p:spPr>
          <a:xfrm>
            <a:off x="0" y="457200"/>
            <a:ext cx="12188952" cy="3566160"/>
          </a:xfrm>
        </p:spPr>
        <p:txBody>
          <a:bodyPr lIns="0" anchor="b"/>
          <a:lstStyle>
            <a:lvl1pPr algn="ctr">
              <a:defRPr sz="4400">
                <a:solidFill>
                  <a:schemeClr val="accent1"/>
                </a:solidFill>
              </a:defRPr>
            </a:lvl1pPr>
          </a:lstStyle>
          <a:p>
            <a:r>
              <a:rPr lang="en-US" dirty="0"/>
              <a:t>Click to edit Master title style</a:t>
            </a:r>
          </a:p>
        </p:txBody>
      </p:sp>
      <p:sp>
        <p:nvSpPr>
          <p:cNvPr id="3" name="Subtitle 2">
            <a:extLst>
              <a:ext uri="{FF2B5EF4-FFF2-40B4-BE49-F238E27FC236}">
                <a16:creationId xmlns:a16="http://schemas.microsoft.com/office/drawing/2014/main" id="{CACD3AF6-F91B-5B50-E08C-53AE84E798D0}"/>
              </a:ext>
            </a:extLst>
          </p:cNvPr>
          <p:cNvSpPr>
            <a:spLocks noGrp="1"/>
          </p:cNvSpPr>
          <p:nvPr>
            <p:ph type="subTitle" idx="1"/>
          </p:nvPr>
        </p:nvSpPr>
        <p:spPr>
          <a:xfrm>
            <a:off x="0" y="4498848"/>
            <a:ext cx="12188952" cy="914400"/>
          </a:xfrm>
        </p:spPr>
        <p:txBody>
          <a:bodyPr anchor="t" anchorCtr="0"/>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Rectangle 9">
            <a:extLst>
              <a:ext uri="{FF2B5EF4-FFF2-40B4-BE49-F238E27FC236}">
                <a16:creationId xmlns:a16="http://schemas.microsoft.com/office/drawing/2014/main" id="{2CCD52CB-E9CE-16E7-8662-EC200610D461}"/>
              </a:ext>
              <a:ext uri="{C183D7F6-B498-43B3-948B-1728B52AA6E4}">
                <adec:decorative xmlns:adec="http://schemas.microsoft.com/office/drawing/2017/decorative" val="1"/>
              </a:ext>
            </a:extLst>
          </p:cNvPr>
          <p:cNvSpPr/>
          <p:nvPr userDrawn="1"/>
        </p:nvSpPr>
        <p:spPr>
          <a:xfrm>
            <a:off x="0" y="0"/>
            <a:ext cx="12192001" cy="457200"/>
          </a:xfrm>
          <a:prstGeom prst="rect">
            <a:avLst/>
          </a:prstGeom>
          <a:solidFill>
            <a:srgbClr val="007935"/>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417377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Graph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9E73-A345-8E01-5D39-B4BFCE44B08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D995BCE-6E42-4502-8367-09616D0ADC68}"/>
              </a:ext>
            </a:extLst>
          </p:cNvPr>
          <p:cNvSpPr>
            <a:spLocks noGrp="1"/>
          </p:cNvSpPr>
          <p:nvPr>
            <p:ph idx="1"/>
          </p:nvPr>
        </p:nvSpPr>
        <p:spPr>
          <a:xfrm>
            <a:off x="5029200" y="457200"/>
            <a:ext cx="6675120" cy="4023360"/>
          </a:xfrm>
        </p:spPr>
        <p:txBody>
          <a:bodyPr/>
          <a:lstStyle>
            <a:lvl1pPr>
              <a:defRPr b="0"/>
            </a:lvl1pPr>
          </a:lstStyle>
          <a:p>
            <a:pPr lvl="0"/>
            <a:endParaRPr lang="en-US" dirty="0"/>
          </a:p>
        </p:txBody>
      </p:sp>
      <p:sp>
        <p:nvSpPr>
          <p:cNvPr id="4" name="Text Placeholder 2">
            <a:extLst>
              <a:ext uri="{FF2B5EF4-FFF2-40B4-BE49-F238E27FC236}">
                <a16:creationId xmlns:a16="http://schemas.microsoft.com/office/drawing/2014/main" id="{A7ADA093-9114-0265-651D-4D089ABC5409}"/>
              </a:ext>
            </a:extLst>
          </p:cNvPr>
          <p:cNvSpPr>
            <a:spLocks noGrp="1"/>
          </p:cNvSpPr>
          <p:nvPr>
            <p:ph type="body" sz="quarter" idx="10" hasCustomPrompt="1"/>
          </p:nvPr>
        </p:nvSpPr>
        <p:spPr>
          <a:xfrm>
            <a:off x="5029199" y="4673599"/>
            <a:ext cx="6675121" cy="914400"/>
          </a:xfrm>
        </p:spPr>
        <p:txBody>
          <a:bodyPr/>
          <a:lstStyle>
            <a:lvl1pPr>
              <a:defRPr sz="2400"/>
            </a:lvl1pPr>
          </a:lstStyle>
          <a:p>
            <a:pPr lvl="0"/>
            <a:r>
              <a:rPr lang="en-US" dirty="0"/>
              <a:t>Insert caption for chart…</a:t>
            </a:r>
          </a:p>
        </p:txBody>
      </p:sp>
    </p:spTree>
    <p:extLst>
      <p:ext uri="{BB962C8B-B14F-4D97-AF65-F5344CB8AC3E}">
        <p14:creationId xmlns:p14="http://schemas.microsoft.com/office/powerpoint/2010/main" val="3454173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 Top and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510BA-4899-3212-D281-1FDB25FC576C}"/>
              </a:ext>
            </a:extLst>
          </p:cNvPr>
          <p:cNvSpPr>
            <a:spLocks noGrp="1"/>
          </p:cNvSpPr>
          <p:nvPr>
            <p:ph type="title"/>
          </p:nvPr>
        </p:nvSpPr>
        <p:spPr>
          <a:xfrm>
            <a:off x="0" y="0"/>
            <a:ext cx="12188952" cy="2057400"/>
          </a:xfrm>
        </p:spPr>
        <p:txBody>
          <a:bodyPr/>
          <a:lstStyle/>
          <a:p>
            <a:r>
              <a:rPr lang="en-US" dirty="0"/>
              <a:t>Click to edit Master title style</a:t>
            </a:r>
          </a:p>
        </p:txBody>
      </p:sp>
      <p:sp>
        <p:nvSpPr>
          <p:cNvPr id="4" name="SmartArt Placeholder 3">
            <a:extLst>
              <a:ext uri="{FF2B5EF4-FFF2-40B4-BE49-F238E27FC236}">
                <a16:creationId xmlns:a16="http://schemas.microsoft.com/office/drawing/2014/main" id="{F2547BB7-C362-0AE4-0A1A-B31632FBC76A}"/>
              </a:ext>
            </a:extLst>
          </p:cNvPr>
          <p:cNvSpPr>
            <a:spLocks noGrp="1"/>
          </p:cNvSpPr>
          <p:nvPr>
            <p:ph type="dgm" sz="quarter" idx="13"/>
          </p:nvPr>
        </p:nvSpPr>
        <p:spPr>
          <a:xfrm>
            <a:off x="457200" y="2468880"/>
            <a:ext cx="7406640" cy="3200400"/>
          </a:xfrm>
        </p:spPr>
        <p:txBody>
          <a:bodyPr/>
          <a:lstStyle/>
          <a:p>
            <a:endParaRPr lang="en-US" dirty="0"/>
          </a:p>
        </p:txBody>
      </p:sp>
      <p:sp>
        <p:nvSpPr>
          <p:cNvPr id="3" name="Text Placeholder 2">
            <a:extLst>
              <a:ext uri="{FF2B5EF4-FFF2-40B4-BE49-F238E27FC236}">
                <a16:creationId xmlns:a16="http://schemas.microsoft.com/office/drawing/2014/main" id="{AD1796B9-3C7F-BDB8-5D57-D5B116E9B098}"/>
              </a:ext>
            </a:extLst>
          </p:cNvPr>
          <p:cNvSpPr>
            <a:spLocks noGrp="1"/>
          </p:cNvSpPr>
          <p:nvPr>
            <p:ph type="body" sz="quarter" idx="10" hasCustomPrompt="1"/>
          </p:nvPr>
        </p:nvSpPr>
        <p:spPr>
          <a:xfrm>
            <a:off x="8074152" y="2468880"/>
            <a:ext cx="3657600" cy="3200400"/>
          </a:xfrm>
        </p:spPr>
        <p:txBody>
          <a:bodyPr/>
          <a:lstStyle>
            <a:lvl1pPr>
              <a:defRPr sz="2400"/>
            </a:lvl1pPr>
          </a:lstStyle>
          <a:p>
            <a:pPr lvl="0"/>
            <a:r>
              <a:rPr lang="en-US" dirty="0"/>
              <a:t>Insert caption for graphic…</a:t>
            </a:r>
          </a:p>
        </p:txBody>
      </p:sp>
    </p:spTree>
    <p:extLst>
      <p:ext uri="{BB962C8B-B14F-4D97-AF65-F5344CB8AC3E}">
        <p14:creationId xmlns:p14="http://schemas.microsoft.com/office/powerpoint/2010/main" val="357415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 Top and Data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510BA-4899-3212-D281-1FDB25FC576C}"/>
              </a:ext>
            </a:extLst>
          </p:cNvPr>
          <p:cNvSpPr>
            <a:spLocks noGrp="1"/>
          </p:cNvSpPr>
          <p:nvPr>
            <p:ph type="title"/>
          </p:nvPr>
        </p:nvSpPr>
        <p:spPr>
          <a:xfrm>
            <a:off x="0" y="0"/>
            <a:ext cx="12188952" cy="2057400"/>
          </a:xfrm>
        </p:spPr>
        <p:txBody>
          <a:bodyPr/>
          <a:lstStyle/>
          <a:p>
            <a:r>
              <a:rPr lang="en-US" dirty="0"/>
              <a:t>Click to edit Master title style</a:t>
            </a:r>
          </a:p>
        </p:txBody>
      </p:sp>
      <p:sp>
        <p:nvSpPr>
          <p:cNvPr id="23" name="Text Placeholder 22">
            <a:extLst>
              <a:ext uri="{FF2B5EF4-FFF2-40B4-BE49-F238E27FC236}">
                <a16:creationId xmlns:a16="http://schemas.microsoft.com/office/drawing/2014/main" id="{635A4859-568C-D4BE-0E76-D97485616E54}"/>
              </a:ext>
            </a:extLst>
          </p:cNvPr>
          <p:cNvSpPr>
            <a:spLocks noGrp="1"/>
          </p:cNvSpPr>
          <p:nvPr>
            <p:ph type="body" sz="quarter" idx="11" hasCustomPrompt="1"/>
          </p:nvPr>
        </p:nvSpPr>
        <p:spPr>
          <a:xfrm>
            <a:off x="457200" y="3657600"/>
            <a:ext cx="2514600" cy="457200"/>
          </a:xfrm>
        </p:spPr>
        <p:txBody>
          <a:bodyPr/>
          <a:lstStyle>
            <a:lvl1pPr algn="ctr">
              <a:defRPr/>
            </a:lvl1pPr>
          </a:lstStyle>
          <a:p>
            <a:pPr lvl="0"/>
            <a:r>
              <a:rPr lang="en-US" dirty="0"/>
              <a:t>DATA</a:t>
            </a:r>
          </a:p>
        </p:txBody>
      </p:sp>
      <p:sp>
        <p:nvSpPr>
          <p:cNvPr id="25" name="Text Placeholder 24">
            <a:extLst>
              <a:ext uri="{FF2B5EF4-FFF2-40B4-BE49-F238E27FC236}">
                <a16:creationId xmlns:a16="http://schemas.microsoft.com/office/drawing/2014/main" id="{C71EDC06-F03D-447B-995D-CCC4CDACF493}"/>
              </a:ext>
            </a:extLst>
          </p:cNvPr>
          <p:cNvSpPr>
            <a:spLocks noGrp="1"/>
          </p:cNvSpPr>
          <p:nvPr>
            <p:ph type="body" sz="quarter" idx="12" hasCustomPrompt="1"/>
          </p:nvPr>
        </p:nvSpPr>
        <p:spPr>
          <a:xfrm>
            <a:off x="457200" y="4297680"/>
            <a:ext cx="2514600" cy="1280160"/>
          </a:xfrm>
        </p:spPr>
        <p:txBody>
          <a:bodyPr anchor="t" anchorCtr="0"/>
          <a:lstStyle>
            <a:lvl1pPr algn="ctr">
              <a:defRPr sz="2400"/>
            </a:lvl1pPr>
          </a:lstStyle>
          <a:p>
            <a:pPr lvl="0"/>
            <a:r>
              <a:rPr lang="en-US" dirty="0"/>
              <a:t>Description</a:t>
            </a:r>
          </a:p>
        </p:txBody>
      </p:sp>
      <p:sp>
        <p:nvSpPr>
          <p:cNvPr id="28" name="Text Placeholder 22">
            <a:extLst>
              <a:ext uri="{FF2B5EF4-FFF2-40B4-BE49-F238E27FC236}">
                <a16:creationId xmlns:a16="http://schemas.microsoft.com/office/drawing/2014/main" id="{901EA4C9-FA63-CB52-36E4-7DF8A1C9CFCE}"/>
              </a:ext>
            </a:extLst>
          </p:cNvPr>
          <p:cNvSpPr>
            <a:spLocks noGrp="1"/>
          </p:cNvSpPr>
          <p:nvPr>
            <p:ph type="body" sz="quarter" idx="13" hasCustomPrompt="1"/>
          </p:nvPr>
        </p:nvSpPr>
        <p:spPr>
          <a:xfrm>
            <a:off x="3383280" y="3657600"/>
            <a:ext cx="2514600" cy="457200"/>
          </a:xfrm>
        </p:spPr>
        <p:txBody>
          <a:bodyPr/>
          <a:lstStyle>
            <a:lvl1pPr algn="ctr">
              <a:defRPr/>
            </a:lvl1pPr>
          </a:lstStyle>
          <a:p>
            <a:pPr lvl="0"/>
            <a:r>
              <a:rPr lang="en-US" dirty="0"/>
              <a:t>DATA</a:t>
            </a:r>
          </a:p>
        </p:txBody>
      </p:sp>
      <p:sp>
        <p:nvSpPr>
          <p:cNvPr id="29" name="Text Placeholder 24">
            <a:extLst>
              <a:ext uri="{FF2B5EF4-FFF2-40B4-BE49-F238E27FC236}">
                <a16:creationId xmlns:a16="http://schemas.microsoft.com/office/drawing/2014/main" id="{3F427E0B-98C2-FD9B-3AB3-55F949AD8B0D}"/>
              </a:ext>
            </a:extLst>
          </p:cNvPr>
          <p:cNvSpPr>
            <a:spLocks noGrp="1"/>
          </p:cNvSpPr>
          <p:nvPr>
            <p:ph type="body" sz="quarter" idx="14" hasCustomPrompt="1"/>
          </p:nvPr>
        </p:nvSpPr>
        <p:spPr>
          <a:xfrm>
            <a:off x="3383280" y="4297680"/>
            <a:ext cx="2514600" cy="1280160"/>
          </a:xfrm>
        </p:spPr>
        <p:txBody>
          <a:bodyPr anchor="t" anchorCtr="0"/>
          <a:lstStyle>
            <a:lvl1pPr algn="ctr">
              <a:defRPr sz="2400"/>
            </a:lvl1pPr>
          </a:lstStyle>
          <a:p>
            <a:pPr lvl="0"/>
            <a:r>
              <a:rPr lang="en-US" dirty="0"/>
              <a:t>Description</a:t>
            </a:r>
          </a:p>
        </p:txBody>
      </p:sp>
      <p:sp>
        <p:nvSpPr>
          <p:cNvPr id="30" name="Text Placeholder 22">
            <a:extLst>
              <a:ext uri="{FF2B5EF4-FFF2-40B4-BE49-F238E27FC236}">
                <a16:creationId xmlns:a16="http://schemas.microsoft.com/office/drawing/2014/main" id="{357B73A7-C3E9-9A28-9C10-1AF9F1D0F4A7}"/>
              </a:ext>
            </a:extLst>
          </p:cNvPr>
          <p:cNvSpPr>
            <a:spLocks noGrp="1"/>
          </p:cNvSpPr>
          <p:nvPr>
            <p:ph type="body" sz="quarter" idx="15" hasCustomPrompt="1"/>
          </p:nvPr>
        </p:nvSpPr>
        <p:spPr>
          <a:xfrm>
            <a:off x="6309360" y="3657600"/>
            <a:ext cx="2514600" cy="457200"/>
          </a:xfrm>
        </p:spPr>
        <p:txBody>
          <a:bodyPr/>
          <a:lstStyle>
            <a:lvl1pPr algn="ctr">
              <a:defRPr/>
            </a:lvl1pPr>
          </a:lstStyle>
          <a:p>
            <a:pPr lvl="0"/>
            <a:r>
              <a:rPr lang="en-US" dirty="0"/>
              <a:t>DATA</a:t>
            </a:r>
          </a:p>
        </p:txBody>
      </p:sp>
      <p:sp>
        <p:nvSpPr>
          <p:cNvPr id="31" name="Text Placeholder 24">
            <a:extLst>
              <a:ext uri="{FF2B5EF4-FFF2-40B4-BE49-F238E27FC236}">
                <a16:creationId xmlns:a16="http://schemas.microsoft.com/office/drawing/2014/main" id="{EAEC8763-10A0-FE42-D7A9-437FA0B23960}"/>
              </a:ext>
            </a:extLst>
          </p:cNvPr>
          <p:cNvSpPr>
            <a:spLocks noGrp="1"/>
          </p:cNvSpPr>
          <p:nvPr>
            <p:ph type="body" sz="quarter" idx="16" hasCustomPrompt="1"/>
          </p:nvPr>
        </p:nvSpPr>
        <p:spPr>
          <a:xfrm>
            <a:off x="6309360" y="4297680"/>
            <a:ext cx="2514600" cy="1280160"/>
          </a:xfrm>
        </p:spPr>
        <p:txBody>
          <a:bodyPr anchor="t" anchorCtr="0"/>
          <a:lstStyle>
            <a:lvl1pPr algn="ctr">
              <a:defRPr sz="2400"/>
            </a:lvl1pPr>
          </a:lstStyle>
          <a:p>
            <a:pPr lvl="0"/>
            <a:r>
              <a:rPr lang="en-US" dirty="0"/>
              <a:t>Description</a:t>
            </a:r>
          </a:p>
        </p:txBody>
      </p:sp>
      <p:sp>
        <p:nvSpPr>
          <p:cNvPr id="32" name="Text Placeholder 22">
            <a:extLst>
              <a:ext uri="{FF2B5EF4-FFF2-40B4-BE49-F238E27FC236}">
                <a16:creationId xmlns:a16="http://schemas.microsoft.com/office/drawing/2014/main" id="{2FD9A566-53F5-2EAA-3517-39A7B9EBB1E0}"/>
              </a:ext>
            </a:extLst>
          </p:cNvPr>
          <p:cNvSpPr>
            <a:spLocks noGrp="1"/>
          </p:cNvSpPr>
          <p:nvPr>
            <p:ph type="body" sz="quarter" idx="17" hasCustomPrompt="1"/>
          </p:nvPr>
        </p:nvSpPr>
        <p:spPr>
          <a:xfrm>
            <a:off x="9235440" y="3657600"/>
            <a:ext cx="2514600" cy="457200"/>
          </a:xfrm>
        </p:spPr>
        <p:txBody>
          <a:bodyPr/>
          <a:lstStyle>
            <a:lvl1pPr algn="ctr">
              <a:defRPr/>
            </a:lvl1pPr>
          </a:lstStyle>
          <a:p>
            <a:pPr lvl="0"/>
            <a:r>
              <a:rPr lang="en-US" dirty="0"/>
              <a:t>DATA</a:t>
            </a:r>
          </a:p>
        </p:txBody>
      </p:sp>
      <p:sp>
        <p:nvSpPr>
          <p:cNvPr id="33" name="Text Placeholder 24">
            <a:extLst>
              <a:ext uri="{FF2B5EF4-FFF2-40B4-BE49-F238E27FC236}">
                <a16:creationId xmlns:a16="http://schemas.microsoft.com/office/drawing/2014/main" id="{28569F14-A8DE-A9BC-E758-FC9F716B0228}"/>
              </a:ext>
            </a:extLst>
          </p:cNvPr>
          <p:cNvSpPr>
            <a:spLocks noGrp="1"/>
          </p:cNvSpPr>
          <p:nvPr>
            <p:ph type="body" sz="quarter" idx="18" hasCustomPrompt="1"/>
          </p:nvPr>
        </p:nvSpPr>
        <p:spPr>
          <a:xfrm>
            <a:off x="9235440" y="4297680"/>
            <a:ext cx="2514600" cy="1280160"/>
          </a:xfrm>
        </p:spPr>
        <p:txBody>
          <a:bodyPr anchor="t" anchorCtr="0"/>
          <a:lstStyle>
            <a:lvl1pPr algn="ctr">
              <a:defRPr sz="2400"/>
            </a:lvl1pPr>
          </a:lstStyle>
          <a:p>
            <a:pPr lvl="0"/>
            <a:r>
              <a:rPr lang="en-US" dirty="0"/>
              <a:t>Description</a:t>
            </a:r>
          </a:p>
        </p:txBody>
      </p:sp>
    </p:spTree>
    <p:extLst>
      <p:ext uri="{BB962C8B-B14F-4D97-AF65-F5344CB8AC3E}">
        <p14:creationId xmlns:p14="http://schemas.microsoft.com/office/powerpoint/2010/main" val="26803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BD3B74-9122-9FD9-5ED4-33C3FC4C481C}"/>
              </a:ext>
            </a:extLst>
          </p:cNvPr>
          <p:cNvSpPr>
            <a:spLocks noGrp="1"/>
          </p:cNvSpPr>
          <p:nvPr>
            <p:ph type="title"/>
          </p:nvPr>
        </p:nvSpPr>
        <p:spPr>
          <a:xfrm>
            <a:off x="0" y="0"/>
            <a:ext cx="4572000" cy="6126480"/>
          </a:xfrm>
          <a:prstGeom prst="rect">
            <a:avLst/>
          </a:prstGeom>
        </p:spPr>
        <p:txBody>
          <a:bodyPr vert="horz" wrap="square" lIns="457200" tIns="0" rIns="0" bIns="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FCE5BCA0-E088-F6DB-12A9-F0D036AAC6D3}"/>
              </a:ext>
            </a:extLst>
          </p:cNvPr>
          <p:cNvSpPr>
            <a:spLocks noGrp="1"/>
          </p:cNvSpPr>
          <p:nvPr>
            <p:ph type="body" idx="1"/>
          </p:nvPr>
        </p:nvSpPr>
        <p:spPr>
          <a:xfrm>
            <a:off x="5029200" y="457200"/>
            <a:ext cx="6675120" cy="5120640"/>
          </a:xfrm>
          <a:prstGeom prst="rect">
            <a:avLst/>
          </a:prstGeom>
        </p:spPr>
        <p:txBody>
          <a:bodyPr vert="horz" wrap="square" lIns="0" tIns="0" rIns="0" bIns="0" rtlCol="0" anchor="ctr" anchorCtr="0">
            <a:noAutofit/>
          </a:bodyPr>
          <a:lstStyle/>
          <a:p>
            <a:pPr lvl="0"/>
            <a:r>
              <a:rPr lang="en-US" dirty="0"/>
              <a:t>Click to edit Master text styles</a:t>
            </a:r>
          </a:p>
        </p:txBody>
      </p:sp>
      <p:sp>
        <p:nvSpPr>
          <p:cNvPr id="7" name="Date Placeholder 3">
            <a:extLst>
              <a:ext uri="{FF2B5EF4-FFF2-40B4-BE49-F238E27FC236}">
                <a16:creationId xmlns:a16="http://schemas.microsoft.com/office/drawing/2014/main" id="{910FCD36-7EE3-1B1B-5B79-BCAD3BCE8E56}"/>
              </a:ext>
            </a:extLst>
          </p:cNvPr>
          <p:cNvSpPr txBox="1">
            <a:spLocks/>
          </p:cNvSpPr>
          <p:nvPr userDrawn="1"/>
        </p:nvSpPr>
        <p:spPr>
          <a:xfrm>
            <a:off x="1" y="6135624"/>
            <a:ext cx="4572000" cy="457200"/>
          </a:xfrm>
          <a:prstGeom prst="rect">
            <a:avLst/>
          </a:prstGeom>
          <a:solidFill>
            <a:schemeClr val="tx1"/>
          </a:solidFill>
        </p:spPr>
        <p:txBody>
          <a:bodyPr lIns="45720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BDE7FF3-CD9B-4010-98CC-55DD5EC389D2}" type="datetime4">
              <a:rPr lang="en-US" sz="1800" b="0" smtClean="0">
                <a:solidFill>
                  <a:schemeClr val="bg1"/>
                </a:solidFill>
                <a:latin typeface="Arial" panose="020B0604020202020204" pitchFamily="34" charset="0"/>
                <a:cs typeface="Arial" panose="020B0604020202020204" pitchFamily="34" charset="0"/>
              </a:rPr>
              <a:t>January 26, 2024</a:t>
            </a:fld>
            <a:r>
              <a:rPr lang="en-US" sz="1800" b="0" dirty="0">
                <a:solidFill>
                  <a:schemeClr val="bg1"/>
                </a:solidFill>
                <a:latin typeface="Arial" panose="020B0604020202020204" pitchFamily="34" charset="0"/>
                <a:cs typeface="Arial" panose="020B0604020202020204" pitchFamily="34" charset="0"/>
              </a:rPr>
              <a:t>  |  </a:t>
            </a:r>
            <a:fld id="{E9CC6C3D-5938-4AB6-86D8-837FFB4F0CB8}" type="slidenum">
              <a:rPr lang="en-US" sz="1800" b="0" smtClean="0">
                <a:solidFill>
                  <a:schemeClr val="bg1"/>
                </a:solidFill>
                <a:latin typeface="Arial" panose="020B0604020202020204" pitchFamily="34" charset="0"/>
                <a:cs typeface="Arial" panose="020B0604020202020204" pitchFamily="34" charset="0"/>
              </a:rPr>
              <a:t>‹#›</a:t>
            </a:fld>
            <a:endParaRPr lang="en-US" sz="1800" b="0"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A656B7F2-339E-EBD3-5404-3A0CCF4BC40F}"/>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9402614" y="6189849"/>
            <a:ext cx="2083236" cy="441898"/>
          </a:xfrm>
          <a:prstGeom prst="rect">
            <a:avLst/>
          </a:prstGeom>
        </p:spPr>
      </p:pic>
    </p:spTree>
    <p:extLst>
      <p:ext uri="{BB962C8B-B14F-4D97-AF65-F5344CB8AC3E}">
        <p14:creationId xmlns:p14="http://schemas.microsoft.com/office/powerpoint/2010/main" val="3579709302"/>
      </p:ext>
    </p:extLst>
  </p:cSld>
  <p:clrMap bg1="lt1" tx1="dk1" bg2="lt2" tx2="dk2" accent1="accent1" accent2="accent2" accent3="accent3" accent4="accent4" accent5="accent5" accent6="accent6" hlink="hlink" folHlink="folHlink"/>
  <p:sldLayoutIdLst>
    <p:sldLayoutId id="2147483658" r:id="rId1"/>
    <p:sldLayoutId id="2147483660" r:id="rId2"/>
    <p:sldLayoutId id="2147483659" r:id="rId3"/>
    <p:sldLayoutId id="2147483649" r:id="rId4"/>
    <p:sldLayoutId id="2147483661" r:id="rId5"/>
    <p:sldLayoutId id="2147483662" r:id="rId6"/>
    <p:sldLayoutId id="2147483650" r:id="rId7"/>
    <p:sldLayoutId id="2147483657" r:id="rId8"/>
    <p:sldLayoutId id="2147483653" r:id="rId9"/>
    <p:sldLayoutId id="2147483655" r:id="rId10"/>
  </p:sldLayoutIdLst>
  <p:hf sldNum="0" hdr="0" ftr="0" dt="0"/>
  <p:txStyles>
    <p:titleStyle>
      <a:lvl1pPr algn="l" defTabSz="914400" rtl="0" eaLnBrk="1" latinLnBrk="0" hangingPunct="1">
        <a:lnSpc>
          <a:spcPct val="90000"/>
        </a:lnSpc>
        <a:spcBef>
          <a:spcPct val="0"/>
        </a:spcBef>
        <a:buNone/>
        <a:defRPr sz="4400" b="1" kern="1200">
          <a:solidFill>
            <a:sysClr val="windowText" lastClr="000000"/>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4CE6-EC0F-70C6-80C5-D083FE38456A}"/>
              </a:ext>
            </a:extLst>
          </p:cNvPr>
          <p:cNvSpPr>
            <a:spLocks noGrp="1"/>
          </p:cNvSpPr>
          <p:nvPr>
            <p:ph type="ctrTitle"/>
          </p:nvPr>
        </p:nvSpPr>
        <p:spPr>
          <a:xfrm>
            <a:off x="0" y="815514"/>
            <a:ext cx="12188952" cy="3566160"/>
          </a:xfrm>
        </p:spPr>
        <p:txBody>
          <a:bodyPr/>
          <a:lstStyle/>
          <a:p>
            <a:r>
              <a:rPr lang="en-US" dirty="0">
                <a:latin typeface="Franklin Gothic Medium"/>
                <a:cs typeface="Arial"/>
              </a:rPr>
              <a:t>Climate Action Plan </a:t>
            </a:r>
            <a:br>
              <a:rPr lang="en-US" dirty="0">
                <a:latin typeface="Franklin Gothic Medium"/>
                <a:cs typeface="Arial"/>
              </a:rPr>
            </a:br>
            <a:r>
              <a:rPr lang="en-US" dirty="0">
                <a:latin typeface="Franklin Gothic Medium"/>
                <a:cs typeface="Arial"/>
              </a:rPr>
              <a:t>Gaps, Requirements, &amp; Timeline</a:t>
            </a:r>
            <a:br>
              <a:rPr lang="en-US" dirty="0">
                <a:latin typeface="Franklin Gothic Medium" panose="020B0603020102020204" pitchFamily="34" charset="0"/>
              </a:rPr>
            </a:br>
            <a:endParaRPr lang="en-US" dirty="0">
              <a:latin typeface="Franklin Gothic Medium" panose="020B0603020102020204" pitchFamily="34" charset="0"/>
            </a:endParaRPr>
          </a:p>
        </p:txBody>
      </p:sp>
      <p:sp>
        <p:nvSpPr>
          <p:cNvPr id="7" name="Subtitle 6">
            <a:extLst>
              <a:ext uri="{FF2B5EF4-FFF2-40B4-BE49-F238E27FC236}">
                <a16:creationId xmlns:a16="http://schemas.microsoft.com/office/drawing/2014/main" id="{5E1271BE-4AB8-A6B2-A477-C18E0601B79E}"/>
              </a:ext>
            </a:extLst>
          </p:cNvPr>
          <p:cNvSpPr>
            <a:spLocks noGrp="1"/>
          </p:cNvSpPr>
          <p:nvPr>
            <p:ph type="subTitle" idx="1"/>
          </p:nvPr>
        </p:nvSpPr>
        <p:spPr/>
        <p:txBody>
          <a:bodyPr/>
          <a:lstStyle/>
          <a:p>
            <a:r>
              <a:rPr lang="en-US" dirty="0"/>
              <a:t>Due July 1, 2025</a:t>
            </a:r>
          </a:p>
        </p:txBody>
      </p:sp>
    </p:spTree>
    <p:extLst>
      <p:ext uri="{BB962C8B-B14F-4D97-AF65-F5344CB8AC3E}">
        <p14:creationId xmlns:p14="http://schemas.microsoft.com/office/powerpoint/2010/main" val="3293699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B679-27B7-C309-4F13-B0D3C4D394F1}"/>
              </a:ext>
            </a:extLst>
          </p:cNvPr>
          <p:cNvSpPr>
            <a:spLocks noGrp="1"/>
          </p:cNvSpPr>
          <p:nvPr>
            <p:ph type="title"/>
          </p:nvPr>
        </p:nvSpPr>
        <p:spPr>
          <a:xfrm>
            <a:off x="-1" y="0"/>
            <a:ext cx="4583575" cy="6126480"/>
          </a:xfrm>
          <a:solidFill>
            <a:schemeClr val="accent1"/>
          </a:solidFill>
        </p:spPr>
        <p:txBody>
          <a:bodyPr/>
          <a:lstStyle/>
          <a:p>
            <a:r>
              <a:rPr kumimoji="0" lang="en-US" sz="4400" b="1" i="0" u="none" strike="noStrike" kern="1200" cap="none" spc="0" normalizeH="0" baseline="0" noProof="0" dirty="0">
                <a:ln>
                  <a:noFill/>
                </a:ln>
                <a:solidFill>
                  <a:srgbClr val="FFFFFF"/>
                </a:solidFill>
                <a:effectLst/>
                <a:uLnTx/>
                <a:uFillTx/>
                <a:latin typeface="Franklin Gothic Medium" panose="020B0603020102020204" pitchFamily="34" charset="0"/>
                <a:ea typeface="+mj-ea"/>
                <a:cs typeface="Arial" panose="020B0604020202020204" pitchFamily="34" charset="0"/>
              </a:rPr>
              <a:t>Global Warming Solutions Act</a:t>
            </a:r>
            <a:endParaRPr lang="en-US" dirty="0">
              <a:solidFill>
                <a:schemeClr val="bg1"/>
              </a:solidFill>
              <a:latin typeface="Franklin Gothic Medium" panose="020B0603020102020204" pitchFamily="34" charset="0"/>
            </a:endParaRPr>
          </a:p>
        </p:txBody>
      </p:sp>
      <p:sp>
        <p:nvSpPr>
          <p:cNvPr id="7" name="Content Placeholder 2">
            <a:extLst>
              <a:ext uri="{FF2B5EF4-FFF2-40B4-BE49-F238E27FC236}">
                <a16:creationId xmlns:a16="http://schemas.microsoft.com/office/drawing/2014/main" id="{9A0D0166-B2A9-AE04-D74D-E74A26F53886}"/>
              </a:ext>
            </a:extLst>
          </p:cNvPr>
          <p:cNvSpPr txBox="1">
            <a:spLocks/>
          </p:cNvSpPr>
          <p:nvPr/>
        </p:nvSpPr>
        <p:spPr>
          <a:xfrm>
            <a:off x="4583574" y="137160"/>
            <a:ext cx="7120746" cy="658368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marR="0" lvl="1" indent="-514350" algn="l" defTabSz="914400" rtl="0" eaLnBrk="1" fontAlgn="auto" latinLnBrk="0" hangingPunct="1">
              <a:lnSpc>
                <a:spcPct val="110000"/>
              </a:lnSpc>
              <a:spcBef>
                <a:spcPts val="600"/>
              </a:spcBef>
              <a:spcAft>
                <a:spcPts val="0"/>
              </a:spcAft>
              <a:buClrTx/>
              <a:buSzTx/>
              <a:buFont typeface="+mj-lt"/>
              <a:buAutoNum type="arabicPeriod"/>
              <a:tabLst/>
              <a:defRPr/>
            </a:pPr>
            <a:r>
              <a:rPr kumimoji="0" lang="en-US" sz="24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Reduce greenhouse gas emissions </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from the transportation, building, regulated utility, industrial, commercial, and agricultural sectors;</a:t>
            </a:r>
          </a:p>
          <a:p>
            <a:pPr marL="971550" marR="0" lvl="1" indent="-514350" algn="l" defTabSz="914400" rtl="0" eaLnBrk="1" fontAlgn="auto" latinLnBrk="0" hangingPunct="1">
              <a:lnSpc>
                <a:spcPct val="110000"/>
              </a:lnSpc>
              <a:spcBef>
                <a:spcPts val="600"/>
              </a:spcBef>
              <a:spcAft>
                <a:spcPts val="0"/>
              </a:spcAft>
              <a:buClrTx/>
              <a:buSzTx/>
              <a:buFont typeface="+mj-lt"/>
              <a:buAutoNum type="arabicPeriod"/>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Encourage smart growth and related strategies;</a:t>
            </a:r>
          </a:p>
          <a:p>
            <a:pPr marL="971550" marR="0" lvl="1" indent="-514350" algn="l" defTabSz="914400" rtl="0" eaLnBrk="1" fontAlgn="auto" latinLnBrk="0" hangingPunct="1">
              <a:lnSpc>
                <a:spcPct val="110000"/>
              </a:lnSpc>
              <a:spcBef>
                <a:spcPts val="600"/>
              </a:spcBef>
              <a:spcAft>
                <a:spcPts val="0"/>
              </a:spcAft>
              <a:buClrTx/>
              <a:buSzTx/>
              <a:buFont typeface="+mj-lt"/>
              <a:buAutoNum type="arabicPeriod"/>
              <a:tabLst/>
              <a:defRPr/>
            </a:pPr>
            <a:r>
              <a:rPr kumimoji="0" lang="en-US" sz="24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Achieve long-term sequestration and storage of carbon </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and promote best management practices to achieve climate mitigation, adaption, and resilience on natural [and] working lands;</a:t>
            </a:r>
          </a:p>
          <a:p>
            <a:pPr marL="971550" marR="0" lvl="1" indent="-514350" algn="l" defTabSz="914400" rtl="0" eaLnBrk="1" fontAlgn="auto" latinLnBrk="0" hangingPunct="1">
              <a:lnSpc>
                <a:spcPct val="110000"/>
              </a:lnSpc>
              <a:spcBef>
                <a:spcPts val="600"/>
              </a:spcBef>
              <a:spcAft>
                <a:spcPts val="0"/>
              </a:spcAft>
              <a:buClrTx/>
              <a:buSzTx/>
              <a:buFont typeface="+mj-lt"/>
              <a:buAutoNum type="arabicPeriod" startAt="4"/>
              <a:tabLst/>
              <a:defRPr/>
            </a:pPr>
            <a:r>
              <a:rPr kumimoji="0" lang="en-US" sz="24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Achieve net zero emissions by 2050 across all sectors;</a:t>
            </a:r>
          </a:p>
          <a:p>
            <a:pPr marL="971550" marR="0" lvl="1" indent="-514350" algn="l" defTabSz="914400" rtl="0" eaLnBrk="1" fontAlgn="auto" latinLnBrk="0" hangingPunct="1">
              <a:lnSpc>
                <a:spcPct val="110000"/>
              </a:lnSpc>
              <a:spcBef>
                <a:spcPts val="600"/>
              </a:spcBef>
              <a:spcAft>
                <a:spcPts val="0"/>
              </a:spcAft>
              <a:buClrTx/>
              <a:buSzTx/>
              <a:buFont typeface="+mj-lt"/>
              <a:buAutoNum type="arabicPeriod" startAt="4"/>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Reduce energy burdens for rural and marginalized communities;</a:t>
            </a:r>
          </a:p>
          <a:p>
            <a:pPr marL="971550" marR="0" lvl="1" indent="-514350" algn="l" defTabSz="914400" rtl="0" eaLnBrk="1" fontAlgn="auto" latinLnBrk="0" hangingPunct="1">
              <a:lnSpc>
                <a:spcPct val="110000"/>
              </a:lnSpc>
              <a:spcBef>
                <a:spcPts val="600"/>
              </a:spcBef>
              <a:spcAft>
                <a:spcPts val="0"/>
              </a:spcAft>
              <a:buClrTx/>
              <a:buSzTx/>
              <a:buFont typeface="+mj-lt"/>
              <a:buAutoNum type="arabicPeriod" startAt="4"/>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Limit the use of chemicals, substances, or products that contribute to climate change; and</a:t>
            </a:r>
          </a:p>
          <a:p>
            <a:pPr marL="971550" marR="0" lvl="1" indent="-514350" algn="l" defTabSz="914400" rtl="0" eaLnBrk="1" fontAlgn="auto" latinLnBrk="0" hangingPunct="1">
              <a:lnSpc>
                <a:spcPct val="110000"/>
              </a:lnSpc>
              <a:spcBef>
                <a:spcPts val="600"/>
              </a:spcBef>
              <a:spcAft>
                <a:spcPts val="0"/>
              </a:spcAft>
              <a:buClrTx/>
              <a:buSzTx/>
              <a:buFont typeface="+mj-lt"/>
              <a:buAutoNum type="arabicPeriod" startAt="4"/>
              <a:tabLst/>
              <a:defRPr/>
            </a:pPr>
            <a:r>
              <a:rPr kumimoji="0" lang="en-US" sz="24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Build and encourage climate adaptation and resilience </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of Vermont communities and natural systems.</a:t>
            </a:r>
          </a:p>
          <a:p>
            <a:pPr marL="457200" marR="0" lvl="1"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434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B679-27B7-C309-4F13-B0D3C4D394F1}"/>
              </a:ext>
            </a:extLst>
          </p:cNvPr>
          <p:cNvSpPr>
            <a:spLocks noGrp="1"/>
          </p:cNvSpPr>
          <p:nvPr>
            <p:ph type="title"/>
          </p:nvPr>
        </p:nvSpPr>
        <p:spPr>
          <a:xfrm>
            <a:off x="-1" y="0"/>
            <a:ext cx="4583575" cy="6126480"/>
          </a:xfrm>
          <a:solidFill>
            <a:schemeClr val="accent1"/>
          </a:solidFill>
        </p:spPr>
        <p:txBody>
          <a:bodyPr/>
          <a:lstStyle/>
          <a:p>
            <a:r>
              <a:rPr kumimoji="0" lang="en-US" sz="4400" b="1" i="0" u="none" strike="noStrike" kern="1200" cap="none" spc="0" normalizeH="0" baseline="0" noProof="0" dirty="0">
                <a:ln>
                  <a:noFill/>
                </a:ln>
                <a:solidFill>
                  <a:srgbClr val="FFFFFF"/>
                </a:solidFill>
                <a:effectLst/>
                <a:uLnTx/>
                <a:uFillTx/>
                <a:latin typeface="Franklin Gothic Medium" panose="020B0603020102020204" pitchFamily="34" charset="0"/>
                <a:ea typeface="+mj-ea"/>
                <a:cs typeface="Arial" panose="020B0604020202020204" pitchFamily="34" charset="0"/>
              </a:rPr>
              <a:t>Global Warming Solutions Act</a:t>
            </a:r>
            <a:endParaRPr lang="en-US" dirty="0">
              <a:solidFill>
                <a:schemeClr val="bg1"/>
              </a:solidFill>
              <a:latin typeface="Franklin Gothic Medium" panose="020B0603020102020204" pitchFamily="34" charset="0"/>
            </a:endParaRPr>
          </a:p>
        </p:txBody>
      </p:sp>
      <p:sp>
        <p:nvSpPr>
          <p:cNvPr id="6" name="Text Placeholder 5">
            <a:extLst>
              <a:ext uri="{FF2B5EF4-FFF2-40B4-BE49-F238E27FC236}">
                <a16:creationId xmlns:a16="http://schemas.microsoft.com/office/drawing/2014/main" id="{84F5AF82-BF5A-BF78-A6B5-4A4E0BAA01D1}"/>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318288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B679-27B7-C309-4F13-B0D3C4D394F1}"/>
              </a:ext>
            </a:extLst>
          </p:cNvPr>
          <p:cNvSpPr>
            <a:spLocks noGrp="1"/>
          </p:cNvSpPr>
          <p:nvPr>
            <p:ph type="title"/>
          </p:nvPr>
        </p:nvSpPr>
        <p:spPr>
          <a:xfrm>
            <a:off x="-1" y="0"/>
            <a:ext cx="4583575" cy="6126480"/>
          </a:xfrm>
          <a:solidFill>
            <a:schemeClr val="accent1"/>
          </a:solidFill>
        </p:spPr>
        <p:txBody>
          <a:bodyPr/>
          <a:lstStyle/>
          <a:p>
            <a:r>
              <a:rPr lang="en-US" dirty="0">
                <a:solidFill>
                  <a:schemeClr val="bg1"/>
                </a:solidFill>
                <a:latin typeface="Franklin Gothic Medium" panose="020B0603020102020204" pitchFamily="34" charset="0"/>
              </a:rPr>
              <a:t>Identified Next Steps in Initial CAP</a:t>
            </a:r>
          </a:p>
        </p:txBody>
      </p:sp>
      <p:sp>
        <p:nvSpPr>
          <p:cNvPr id="3" name="Text Placeholder 2">
            <a:extLst>
              <a:ext uri="{FF2B5EF4-FFF2-40B4-BE49-F238E27FC236}">
                <a16:creationId xmlns:a16="http://schemas.microsoft.com/office/drawing/2014/main" id="{E2ACCFA2-D84B-666A-ED3D-A9EFC5D27BA4}"/>
              </a:ext>
            </a:extLst>
          </p:cNvPr>
          <p:cNvSpPr>
            <a:spLocks noGrp="1"/>
          </p:cNvSpPr>
          <p:nvPr>
            <p:ph type="body" sz="quarter" idx="10"/>
          </p:nvPr>
        </p:nvSpPr>
        <p:spPr>
          <a:xfrm>
            <a:off x="4938918" y="1022284"/>
            <a:ext cx="6675120" cy="5497786"/>
          </a:xfrm>
        </p:spPr>
        <p:txBody>
          <a:bodyPr/>
          <a:lstStyle/>
          <a:p>
            <a:pPr marR="0" lvl="0" algn="l" defTabSz="914400" rtl="0" eaLnBrk="1" fontAlgn="auto" latinLnBrk="0" hangingPunct="1">
              <a:lnSpc>
                <a:spcPct val="100000"/>
              </a:lnSpc>
              <a:spcBef>
                <a:spcPts val="600"/>
              </a:spcBef>
              <a:spcAft>
                <a:spcPts val="0"/>
              </a:spcAft>
              <a:buClrTx/>
              <a:buSzTx/>
              <a:tabLst/>
              <a:defRPr/>
            </a:pPr>
            <a:r>
              <a:rPr lang="en-US" sz="2800" dirty="0">
                <a:solidFill>
                  <a:prstClr val="black"/>
                </a:solidFill>
                <a:latin typeface="Calibri" panose="020F0502020204030204"/>
              </a:rPr>
              <a:t>• Funding and financing options</a:t>
            </a:r>
          </a:p>
          <a:p>
            <a:pPr marR="0" lvl="0" algn="l" defTabSz="914400" rtl="0" eaLnBrk="1" fontAlgn="auto" latinLnBrk="0" hangingPunct="1">
              <a:lnSpc>
                <a:spcPct val="100000"/>
              </a:lnSpc>
              <a:spcBef>
                <a:spcPts val="600"/>
              </a:spcBef>
              <a:spcAft>
                <a:spcPts val="0"/>
              </a:spcAft>
              <a:buClrTx/>
              <a:buSzTx/>
              <a:tabLst/>
              <a:defRPr/>
            </a:pPr>
            <a:endParaRPr lang="en-US" sz="2800" dirty="0">
              <a:solidFill>
                <a:prstClr val="black"/>
              </a:solidFill>
              <a:latin typeface="Calibri" panose="020F0502020204030204"/>
            </a:endParaRPr>
          </a:p>
          <a:p>
            <a:pPr marR="0" lvl="0" algn="l" defTabSz="914400" rtl="0" eaLnBrk="1" fontAlgn="auto" latinLnBrk="0" hangingPunct="1">
              <a:lnSpc>
                <a:spcPct val="100000"/>
              </a:lnSpc>
              <a:spcBef>
                <a:spcPts val="600"/>
              </a:spcBef>
              <a:spcAft>
                <a:spcPts val="0"/>
              </a:spcAft>
              <a:buClrTx/>
              <a:buSzTx/>
              <a:tabLst/>
              <a:defRPr/>
            </a:pPr>
            <a:r>
              <a:rPr lang="en-US" sz="2800" dirty="0">
                <a:solidFill>
                  <a:prstClr val="black"/>
                </a:solidFill>
                <a:latin typeface="Calibri" panose="020F0502020204030204"/>
              </a:rPr>
              <a:t>• Overseeing the rollout of the Climate Action Plan and on-going public engagement</a:t>
            </a:r>
          </a:p>
          <a:p>
            <a:pPr marR="0" lvl="0" algn="l" defTabSz="914400" rtl="0" eaLnBrk="1" fontAlgn="auto" latinLnBrk="0" hangingPunct="1">
              <a:lnSpc>
                <a:spcPct val="100000"/>
              </a:lnSpc>
              <a:spcBef>
                <a:spcPts val="600"/>
              </a:spcBef>
              <a:spcAft>
                <a:spcPts val="0"/>
              </a:spcAft>
              <a:buClrTx/>
              <a:buSzTx/>
              <a:tabLst/>
              <a:defRPr/>
            </a:pPr>
            <a:endParaRPr lang="en-US" sz="2800" dirty="0">
              <a:solidFill>
                <a:prstClr val="black"/>
              </a:solidFill>
              <a:latin typeface="Calibri" panose="020F0502020204030204"/>
            </a:endParaRPr>
          </a:p>
          <a:p>
            <a:pPr marR="0" lvl="0" algn="l" defTabSz="914400" rtl="0" eaLnBrk="1" fontAlgn="auto" latinLnBrk="0" hangingPunct="1">
              <a:lnSpc>
                <a:spcPct val="100000"/>
              </a:lnSpc>
              <a:spcBef>
                <a:spcPts val="600"/>
              </a:spcBef>
              <a:spcAft>
                <a:spcPts val="0"/>
              </a:spcAft>
              <a:buClrTx/>
              <a:buSzTx/>
              <a:tabLst/>
              <a:defRPr/>
            </a:pPr>
            <a:r>
              <a:rPr lang="en-US" sz="2800" dirty="0">
                <a:solidFill>
                  <a:prstClr val="black"/>
                </a:solidFill>
                <a:latin typeface="Calibri" panose="020F0502020204030204"/>
              </a:rPr>
              <a:t>• Furthering the implementation of the Guiding Principles and the Scoring Rubric in the program design of priority actions</a:t>
            </a:r>
          </a:p>
          <a:p>
            <a:pPr marR="0" lvl="0" algn="l" defTabSz="914400" rtl="0" eaLnBrk="1" fontAlgn="auto" latinLnBrk="0" hangingPunct="1">
              <a:lnSpc>
                <a:spcPct val="100000"/>
              </a:lnSpc>
              <a:spcBef>
                <a:spcPts val="600"/>
              </a:spcBef>
              <a:spcAft>
                <a:spcPts val="0"/>
              </a:spcAft>
              <a:buClrTx/>
              <a:buSzTx/>
              <a:tabLst/>
              <a:defRPr/>
            </a:pPr>
            <a:endParaRPr lang="en-US" sz="2800" dirty="0">
              <a:solidFill>
                <a:prstClr val="black"/>
              </a:solidFill>
              <a:latin typeface="Calibri" panose="020F0502020204030204"/>
            </a:endParaRP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Considering tabled actions and next steps to further their advancement</a:t>
            </a:r>
          </a:p>
          <a:p>
            <a:pPr marR="0" lvl="0" algn="l" defTabSz="914400" rtl="0" eaLnBrk="1" fontAlgn="auto" latinLnBrk="0" hangingPunct="1">
              <a:lnSpc>
                <a:spcPct val="100000"/>
              </a:lnSpc>
              <a:spcBef>
                <a:spcPts val="600"/>
              </a:spcBef>
              <a:spcAft>
                <a:spcPts val="0"/>
              </a:spcAft>
              <a:buClrTx/>
              <a:buSzTx/>
              <a:tabLst/>
              <a:defRPr/>
            </a:pPr>
            <a:endParaRPr lang="en-US" sz="2800" dirty="0">
              <a:solidFill>
                <a:prstClr val="black"/>
              </a:solidFill>
              <a:latin typeface="Calibri" panose="020F0502020204030204"/>
            </a:endParaRPr>
          </a:p>
          <a:p>
            <a:pPr marR="0" lvl="0" algn="l" defTabSz="914400" rtl="0" eaLnBrk="1" fontAlgn="auto" latinLnBrk="0" hangingPunct="1">
              <a:lnSpc>
                <a:spcPct val="100000"/>
              </a:lnSpc>
              <a:spcBef>
                <a:spcPts val="600"/>
              </a:spcBef>
              <a:spcAft>
                <a:spcPts val="0"/>
              </a:spcAft>
              <a:buClrTx/>
              <a:buSzTx/>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5622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B679-27B7-C309-4F13-B0D3C4D394F1}"/>
              </a:ext>
            </a:extLst>
          </p:cNvPr>
          <p:cNvSpPr>
            <a:spLocks noGrp="1"/>
          </p:cNvSpPr>
          <p:nvPr>
            <p:ph type="title"/>
          </p:nvPr>
        </p:nvSpPr>
        <p:spPr>
          <a:xfrm>
            <a:off x="-1" y="0"/>
            <a:ext cx="4583575" cy="6126480"/>
          </a:xfrm>
          <a:solidFill>
            <a:schemeClr val="accent1"/>
          </a:solidFill>
        </p:spPr>
        <p:txBody>
          <a:bodyPr/>
          <a:lstStyle/>
          <a:p>
            <a:r>
              <a:rPr kumimoji="0" lang="en-US" sz="4400" b="1" i="0" u="none" strike="noStrike" kern="1200" cap="none" spc="0" normalizeH="0" baseline="0" noProof="0" dirty="0">
                <a:ln>
                  <a:noFill/>
                </a:ln>
                <a:solidFill>
                  <a:srgbClr val="FFFFFF"/>
                </a:solidFill>
                <a:effectLst/>
                <a:uLnTx/>
                <a:uFillTx/>
                <a:latin typeface="Franklin Gothic Medium" panose="020B0603020102020204" pitchFamily="34" charset="0"/>
                <a:ea typeface="+mj-ea"/>
                <a:cs typeface="Arial" panose="020B0604020202020204" pitchFamily="34" charset="0"/>
              </a:rPr>
              <a:t>Identified Next Steps in Initial CAP</a:t>
            </a:r>
            <a:endParaRPr lang="en-US" dirty="0">
              <a:solidFill>
                <a:schemeClr val="bg1"/>
              </a:solidFill>
              <a:latin typeface="Franklin Gothic Medium" panose="020B0603020102020204" pitchFamily="34" charset="0"/>
            </a:endParaRPr>
          </a:p>
        </p:txBody>
      </p:sp>
      <p:sp>
        <p:nvSpPr>
          <p:cNvPr id="3" name="Text Placeholder 2">
            <a:extLst>
              <a:ext uri="{FF2B5EF4-FFF2-40B4-BE49-F238E27FC236}">
                <a16:creationId xmlns:a16="http://schemas.microsoft.com/office/drawing/2014/main" id="{E2ACCFA2-D84B-666A-ED3D-A9EFC5D27BA4}"/>
              </a:ext>
            </a:extLst>
          </p:cNvPr>
          <p:cNvSpPr>
            <a:spLocks noGrp="1"/>
          </p:cNvSpPr>
          <p:nvPr>
            <p:ph type="body" sz="quarter" idx="10"/>
          </p:nvPr>
        </p:nvSpPr>
        <p:spPr>
          <a:xfrm>
            <a:off x="4916058" y="628694"/>
            <a:ext cx="6675120" cy="5497786"/>
          </a:xfrm>
        </p:spPr>
        <p:txBody>
          <a:bodyPr/>
          <a:lstStyle/>
          <a:p>
            <a:pPr marR="0" lvl="0" algn="l" defTabSz="914400" rtl="0" eaLnBrk="1" fontAlgn="auto" latinLnBrk="0" hangingPunct="1">
              <a:lnSpc>
                <a:spcPct val="100000"/>
              </a:lnSpc>
              <a:spcBef>
                <a:spcPts val="600"/>
              </a:spcBef>
              <a:spcAft>
                <a:spcPts val="0"/>
              </a:spcAft>
              <a:buClrTx/>
              <a:buSzTx/>
              <a:tabLst/>
              <a:defRPr/>
            </a:pPr>
            <a:r>
              <a:rPr lang="en-US" sz="2800" dirty="0">
                <a:solidFill>
                  <a:prstClr val="black"/>
                </a:solidFill>
                <a:latin typeface="Calibri" panose="020F0502020204030204"/>
              </a:rPr>
              <a:t>• Organizing the subcommittees work to focus on next steps to further the resilience</a:t>
            </a:r>
          </a:p>
          <a:p>
            <a:pPr marR="0" lvl="0" algn="l" defTabSz="914400" rtl="0" eaLnBrk="1" fontAlgn="auto" latinLnBrk="0" hangingPunct="1">
              <a:lnSpc>
                <a:spcPct val="100000"/>
              </a:lnSpc>
              <a:spcBef>
                <a:spcPts val="600"/>
              </a:spcBef>
              <a:spcAft>
                <a:spcPts val="0"/>
              </a:spcAft>
              <a:buClrTx/>
              <a:buSzTx/>
              <a:tabLst/>
              <a:defRPr/>
            </a:pPr>
            <a:r>
              <a:rPr lang="en-US" sz="2800" dirty="0">
                <a:solidFill>
                  <a:prstClr val="black"/>
                </a:solidFill>
                <a:latin typeface="Calibri" panose="020F0502020204030204"/>
              </a:rPr>
              <a:t>adaptation and sequestration actions prioritized in this plan</a:t>
            </a:r>
          </a:p>
          <a:p>
            <a:pPr marR="0" lvl="0" algn="l" defTabSz="914400" rtl="0" eaLnBrk="1" fontAlgn="auto" latinLnBrk="0" hangingPunct="1">
              <a:lnSpc>
                <a:spcPct val="100000"/>
              </a:lnSpc>
              <a:spcBef>
                <a:spcPts val="600"/>
              </a:spcBef>
              <a:spcAft>
                <a:spcPts val="0"/>
              </a:spcAft>
              <a:buClrTx/>
              <a:buSzTx/>
              <a:tabLst/>
              <a:defRPr/>
            </a:pPr>
            <a:r>
              <a:rPr lang="en-US" sz="2800" dirty="0">
                <a:solidFill>
                  <a:prstClr val="black"/>
                </a:solidFill>
                <a:latin typeface="Calibri" panose="020F0502020204030204"/>
              </a:rPr>
              <a:t>• Prioritizing additional and finalize ongoing technical analyses needed to inform future </a:t>
            </a:r>
          </a:p>
          <a:p>
            <a:pPr marR="0" lvl="0" algn="l" defTabSz="914400" rtl="0" eaLnBrk="1" fontAlgn="auto" latinLnBrk="0" hangingPunct="1">
              <a:lnSpc>
                <a:spcPct val="100000"/>
              </a:lnSpc>
              <a:spcBef>
                <a:spcPts val="600"/>
              </a:spcBef>
              <a:spcAft>
                <a:spcPts val="0"/>
              </a:spcAft>
              <a:buClrTx/>
              <a:buSzTx/>
              <a:tabLst/>
              <a:defRPr/>
            </a:pPr>
            <a:r>
              <a:rPr lang="en-US" sz="2800" dirty="0">
                <a:solidFill>
                  <a:prstClr val="black"/>
                </a:solidFill>
                <a:latin typeface="Calibri" panose="020F0502020204030204"/>
              </a:rPr>
              <a:t>iterations of the CAP</a:t>
            </a:r>
          </a:p>
          <a:p>
            <a:pPr marR="0" lvl="0" algn="l" defTabSz="914400" rtl="0" eaLnBrk="1" fontAlgn="auto" latinLnBrk="0" hangingPunct="1">
              <a:lnSpc>
                <a:spcPct val="100000"/>
              </a:lnSpc>
              <a:spcBef>
                <a:spcPts val="600"/>
              </a:spcBef>
              <a:spcAft>
                <a:spcPts val="0"/>
              </a:spcAft>
              <a:buClrTx/>
              <a:buSzTx/>
              <a:tabLst/>
              <a:defRPr/>
            </a:pPr>
            <a:r>
              <a:rPr lang="en-US" sz="2800" dirty="0">
                <a:solidFill>
                  <a:prstClr val="black"/>
                </a:solidFill>
                <a:latin typeface="Calibri" panose="020F0502020204030204"/>
              </a:rPr>
              <a:t>• Identifying the means to accurately measure the impact of implementation of the Plan</a:t>
            </a:r>
          </a:p>
          <a:p>
            <a:pPr marR="0" lvl="0" algn="l" defTabSz="914400" rtl="0" eaLnBrk="1" fontAlgn="auto" latinLnBrk="0" hangingPunct="1">
              <a:lnSpc>
                <a:spcPct val="100000"/>
              </a:lnSpc>
              <a:spcBef>
                <a:spcPts val="600"/>
              </a:spcBef>
              <a:spcAft>
                <a:spcPts val="0"/>
              </a:spcAft>
              <a:buClrTx/>
              <a:buSzTx/>
              <a:tabLst/>
              <a:defRPr/>
            </a:pPr>
            <a:r>
              <a:rPr lang="en-US" sz="2800" dirty="0">
                <a:solidFill>
                  <a:prstClr val="black"/>
                </a:solidFill>
                <a:latin typeface="Calibri" panose="020F0502020204030204"/>
              </a:rPr>
              <a:t>• Conduct further work to develop strategies for transportation sector emissions reduction</a:t>
            </a:r>
            <a:endParaRPr lang="en-US" dirty="0">
              <a:solidFill>
                <a:prstClr val="black"/>
              </a:solidFill>
              <a:latin typeface="Calibri" panose="020F0502020204030204"/>
              <a:cs typeface="+mn-cs"/>
            </a:endParaRPr>
          </a:p>
          <a:p>
            <a:pPr marR="0" lvl="0" algn="l" defTabSz="914400" rtl="0" eaLnBrk="1" fontAlgn="auto" latinLnBrk="0" hangingPunct="1">
              <a:lnSpc>
                <a:spcPct val="100000"/>
              </a:lnSpc>
              <a:spcBef>
                <a:spcPts val="600"/>
              </a:spcBef>
              <a:spcAft>
                <a:spcPts val="0"/>
              </a:spcAft>
              <a:buClrTx/>
              <a:buSzTx/>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9100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B679-27B7-C309-4F13-B0D3C4D394F1}"/>
              </a:ext>
            </a:extLst>
          </p:cNvPr>
          <p:cNvSpPr>
            <a:spLocks noGrp="1"/>
          </p:cNvSpPr>
          <p:nvPr>
            <p:ph type="title"/>
          </p:nvPr>
        </p:nvSpPr>
        <p:spPr>
          <a:xfrm>
            <a:off x="-1" y="0"/>
            <a:ext cx="4583575" cy="6126480"/>
          </a:xfrm>
          <a:solidFill>
            <a:schemeClr val="accent1"/>
          </a:solidFill>
        </p:spPr>
        <p:txBody>
          <a:bodyPr/>
          <a:lstStyle/>
          <a:p>
            <a:r>
              <a:rPr kumimoji="0" lang="en-US" sz="4400" b="1" i="0" u="none" strike="noStrike" kern="1200" cap="none" spc="0" normalizeH="0" baseline="0" noProof="0" dirty="0">
                <a:ln>
                  <a:noFill/>
                </a:ln>
                <a:solidFill>
                  <a:srgbClr val="FFFFFF"/>
                </a:solidFill>
                <a:effectLst/>
                <a:uLnTx/>
                <a:uFillTx/>
                <a:latin typeface="Franklin Gothic Medium" panose="020B0603020102020204" pitchFamily="34" charset="0"/>
                <a:ea typeface="+mj-ea"/>
                <a:cs typeface="Arial" panose="020B0604020202020204" pitchFamily="34" charset="0"/>
              </a:rPr>
              <a:t>Timeline</a:t>
            </a:r>
            <a:endParaRPr lang="en-US" dirty="0">
              <a:solidFill>
                <a:schemeClr val="bg1"/>
              </a:solidFill>
              <a:latin typeface="Franklin Gothic Medium" panose="020B0603020102020204" pitchFamily="34" charset="0"/>
            </a:endParaRPr>
          </a:p>
        </p:txBody>
      </p:sp>
      <p:sp>
        <p:nvSpPr>
          <p:cNvPr id="6" name="Text Placeholder 5">
            <a:extLst>
              <a:ext uri="{FF2B5EF4-FFF2-40B4-BE49-F238E27FC236}">
                <a16:creationId xmlns:a16="http://schemas.microsoft.com/office/drawing/2014/main" id="{84F5AF82-BF5A-BF78-A6B5-4A4E0BAA01D1}"/>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06565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E793B-C7AE-A2B5-044A-EE37C59276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F1D521-EEDE-C325-3533-60E7C3E6DD17}"/>
              </a:ext>
            </a:extLst>
          </p:cNvPr>
          <p:cNvSpPr>
            <a:spLocks noGrp="1"/>
          </p:cNvSpPr>
          <p:nvPr>
            <p:ph type="ctrTitle"/>
          </p:nvPr>
        </p:nvSpPr>
        <p:spPr>
          <a:xfrm>
            <a:off x="276003" y="511911"/>
            <a:ext cx="12188952" cy="1327185"/>
          </a:xfrm>
        </p:spPr>
        <p:txBody>
          <a:bodyPr/>
          <a:lstStyle/>
          <a:p>
            <a:pPr algn="l"/>
            <a:r>
              <a:rPr lang="en-US" dirty="0">
                <a:latin typeface="Franklin Gothic Medium"/>
                <a:cs typeface="Arial"/>
              </a:rPr>
              <a:t>Timeline</a:t>
            </a:r>
            <a:br>
              <a:rPr lang="en-US" dirty="0">
                <a:latin typeface="Franklin Gothic Medium" panose="020B0603020102020204" pitchFamily="34" charset="0"/>
              </a:rPr>
            </a:br>
            <a:endParaRPr lang="en-US" dirty="0">
              <a:latin typeface="Franklin Gothic Medium" panose="020B0603020102020204" pitchFamily="34" charset="0"/>
            </a:endParaRPr>
          </a:p>
        </p:txBody>
      </p:sp>
      <p:graphicFrame>
        <p:nvGraphicFramePr>
          <p:cNvPr id="6" name="Diagram 5">
            <a:extLst>
              <a:ext uri="{FF2B5EF4-FFF2-40B4-BE49-F238E27FC236}">
                <a16:creationId xmlns:a16="http://schemas.microsoft.com/office/drawing/2014/main" id="{C7D86ED0-E804-9B9E-B3C2-DB1E66DB8F64}"/>
              </a:ext>
            </a:extLst>
          </p:cNvPr>
          <p:cNvGraphicFramePr/>
          <p:nvPr>
            <p:extLst>
              <p:ext uri="{D42A27DB-BD31-4B8C-83A1-F6EECF244321}">
                <p14:modId xmlns:p14="http://schemas.microsoft.com/office/powerpoint/2010/main" val="567643369"/>
              </p:ext>
            </p:extLst>
          </p:nvPr>
        </p:nvGraphicFramePr>
        <p:xfrm>
          <a:off x="276003" y="374424"/>
          <a:ext cx="11639994" cy="4316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F42AD2EA-22DE-98A2-6F47-8819A23072F4}"/>
              </a:ext>
            </a:extLst>
          </p:cNvPr>
          <p:cNvSpPr txBox="1"/>
          <p:nvPr/>
        </p:nvSpPr>
        <p:spPr>
          <a:xfrm>
            <a:off x="9792268" y="3657600"/>
            <a:ext cx="2210937" cy="2308324"/>
          </a:xfrm>
          <a:prstGeom prst="rect">
            <a:avLst/>
          </a:prstGeom>
          <a:noFill/>
        </p:spPr>
        <p:txBody>
          <a:bodyPr wrap="square" rtlCol="0">
            <a:spAutoFit/>
          </a:bodyPr>
          <a:lstStyle/>
          <a:p>
            <a:r>
              <a:rPr lang="en-US" b="1" i="1" dirty="0"/>
              <a:t>April – June 2025</a:t>
            </a:r>
          </a:p>
          <a:p>
            <a:pPr marL="285750" indent="-285750">
              <a:buFont typeface="Arial" panose="020B0604020202020204" pitchFamily="34" charset="0"/>
              <a:buChar char="•"/>
            </a:pPr>
            <a:r>
              <a:rPr lang="en-US" dirty="0"/>
              <a:t>Multiple approaches to receive and incorporate input on draft</a:t>
            </a:r>
          </a:p>
          <a:p>
            <a:pPr marL="285750" indent="-285750">
              <a:buFont typeface="Arial" panose="020B0604020202020204" pitchFamily="34" charset="0"/>
              <a:buChar char="•"/>
            </a:pPr>
            <a:r>
              <a:rPr lang="en-US" dirty="0"/>
              <a:t>Council finalizes document</a:t>
            </a:r>
          </a:p>
        </p:txBody>
      </p:sp>
      <p:sp>
        <p:nvSpPr>
          <p:cNvPr id="9" name="TextBox 8">
            <a:extLst>
              <a:ext uri="{FF2B5EF4-FFF2-40B4-BE49-F238E27FC236}">
                <a16:creationId xmlns:a16="http://schemas.microsoft.com/office/drawing/2014/main" id="{ED7D7DF7-3C9E-8884-A9D2-20A3441951F6}"/>
              </a:ext>
            </a:extLst>
          </p:cNvPr>
          <p:cNvSpPr txBox="1"/>
          <p:nvPr/>
        </p:nvSpPr>
        <p:spPr>
          <a:xfrm>
            <a:off x="3619690" y="3657600"/>
            <a:ext cx="2210937" cy="2585323"/>
          </a:xfrm>
          <a:prstGeom prst="rect">
            <a:avLst/>
          </a:prstGeom>
          <a:noFill/>
        </p:spPr>
        <p:txBody>
          <a:bodyPr wrap="square" rtlCol="0">
            <a:spAutoFit/>
          </a:bodyPr>
          <a:lstStyle/>
          <a:p>
            <a:r>
              <a:rPr lang="en-US" b="1" i="1" dirty="0"/>
              <a:t>June – Dec 2024</a:t>
            </a:r>
          </a:p>
          <a:p>
            <a:pPr marL="285750" indent="-285750">
              <a:buFont typeface="Arial" panose="020B0604020202020204" pitchFamily="34" charset="0"/>
              <a:buChar char="•"/>
            </a:pPr>
            <a:r>
              <a:rPr lang="en-US" dirty="0"/>
              <a:t>Subcommittees lead development of revisions</a:t>
            </a:r>
          </a:p>
          <a:p>
            <a:pPr marL="285750" indent="-285750">
              <a:buFont typeface="Arial" panose="020B0604020202020204" pitchFamily="34" charset="0"/>
              <a:buChar char="•"/>
            </a:pPr>
            <a:r>
              <a:rPr lang="en-US" dirty="0"/>
              <a:t>Council receives updates and guides</a:t>
            </a:r>
          </a:p>
          <a:p>
            <a:pPr marL="285750" indent="-285750">
              <a:buFont typeface="Arial" panose="020B0604020202020204" pitchFamily="34" charset="0"/>
              <a:buChar char="•"/>
            </a:pPr>
            <a:r>
              <a:rPr lang="en-US" dirty="0"/>
              <a:t>JT Principles woven in</a:t>
            </a:r>
          </a:p>
        </p:txBody>
      </p:sp>
      <p:sp>
        <p:nvSpPr>
          <p:cNvPr id="10" name="TextBox 9">
            <a:extLst>
              <a:ext uri="{FF2B5EF4-FFF2-40B4-BE49-F238E27FC236}">
                <a16:creationId xmlns:a16="http://schemas.microsoft.com/office/drawing/2014/main" id="{F743BB2B-BF85-650A-ACCA-62DA98AFB9E5}"/>
              </a:ext>
            </a:extLst>
          </p:cNvPr>
          <p:cNvSpPr txBox="1"/>
          <p:nvPr/>
        </p:nvSpPr>
        <p:spPr>
          <a:xfrm>
            <a:off x="6705979" y="3657600"/>
            <a:ext cx="2210937" cy="2585323"/>
          </a:xfrm>
          <a:prstGeom prst="rect">
            <a:avLst/>
          </a:prstGeom>
          <a:noFill/>
        </p:spPr>
        <p:txBody>
          <a:bodyPr wrap="square" rtlCol="0">
            <a:spAutoFit/>
          </a:bodyPr>
          <a:lstStyle/>
          <a:p>
            <a:r>
              <a:rPr lang="en-US" b="1" i="1" dirty="0"/>
              <a:t>Jan – March 2025</a:t>
            </a:r>
          </a:p>
          <a:p>
            <a:pPr marL="285750" indent="-285750">
              <a:buFont typeface="Arial" panose="020B0604020202020204" pitchFamily="34" charset="0"/>
              <a:buChar char="•"/>
            </a:pPr>
            <a:r>
              <a:rPr lang="en-US" dirty="0"/>
              <a:t>Steering Committee and CAO guide consolidation</a:t>
            </a:r>
          </a:p>
          <a:p>
            <a:pPr marL="285750" indent="-285750">
              <a:buFont typeface="Arial" panose="020B0604020202020204" pitchFamily="34" charset="0"/>
              <a:buChar char="•"/>
            </a:pPr>
            <a:r>
              <a:rPr lang="en-US" dirty="0"/>
              <a:t>Council conducts multiple reviews to produce draft document</a:t>
            </a:r>
          </a:p>
        </p:txBody>
      </p:sp>
      <p:sp>
        <p:nvSpPr>
          <p:cNvPr id="11" name="TextBox 10">
            <a:extLst>
              <a:ext uri="{FF2B5EF4-FFF2-40B4-BE49-F238E27FC236}">
                <a16:creationId xmlns:a16="http://schemas.microsoft.com/office/drawing/2014/main" id="{61EB09CC-FC0C-1A1C-0044-EDCBE78B2996}"/>
              </a:ext>
            </a:extLst>
          </p:cNvPr>
          <p:cNvSpPr txBox="1"/>
          <p:nvPr/>
        </p:nvSpPr>
        <p:spPr>
          <a:xfrm>
            <a:off x="533401" y="3657600"/>
            <a:ext cx="2210937" cy="2308324"/>
          </a:xfrm>
          <a:prstGeom prst="rect">
            <a:avLst/>
          </a:prstGeom>
          <a:noFill/>
        </p:spPr>
        <p:txBody>
          <a:bodyPr wrap="square" rtlCol="0">
            <a:spAutoFit/>
          </a:bodyPr>
          <a:lstStyle/>
          <a:p>
            <a:r>
              <a:rPr lang="en-US" b="1" i="1" dirty="0"/>
              <a:t>Jan – March 2024</a:t>
            </a:r>
          </a:p>
          <a:p>
            <a:pPr marL="285750" indent="-285750">
              <a:buFont typeface="Arial" panose="020B0604020202020204" pitchFamily="34" charset="0"/>
              <a:buChar char="•"/>
            </a:pPr>
            <a:r>
              <a:rPr lang="en-US" dirty="0"/>
              <a:t>Review essential info and updates</a:t>
            </a:r>
          </a:p>
          <a:p>
            <a:pPr marL="285750" indent="-285750">
              <a:buFont typeface="Arial" panose="020B0604020202020204" pitchFamily="34" charset="0"/>
              <a:buChar char="•"/>
            </a:pPr>
            <a:r>
              <a:rPr lang="en-US" dirty="0"/>
              <a:t>Prioritize/orient subcommittee work</a:t>
            </a:r>
          </a:p>
          <a:p>
            <a:pPr marL="285750" indent="-285750">
              <a:buFont typeface="Arial" panose="020B0604020202020204" pitchFamily="34" charset="0"/>
              <a:buChar char="•"/>
            </a:pPr>
            <a:r>
              <a:rPr lang="en-US" dirty="0"/>
              <a:t>Issue technical RFP</a:t>
            </a:r>
          </a:p>
        </p:txBody>
      </p:sp>
    </p:spTree>
    <p:extLst>
      <p:ext uri="{BB962C8B-B14F-4D97-AF65-F5344CB8AC3E}">
        <p14:creationId xmlns:p14="http://schemas.microsoft.com/office/powerpoint/2010/main" val="287282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C39496-854B-66F7-9E8B-7479DAB1604C}"/>
            </a:ext>
          </a:extLst>
        </p:cNvPr>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34BB135-D895-60EA-9C84-8A4397D0847C}"/>
              </a:ext>
            </a:extLst>
          </p:cNvPr>
          <p:cNvGraphicFramePr/>
          <p:nvPr>
            <p:extLst>
              <p:ext uri="{D42A27DB-BD31-4B8C-83A1-F6EECF244321}">
                <p14:modId xmlns:p14="http://schemas.microsoft.com/office/powerpoint/2010/main" val="3640879212"/>
              </p:ext>
            </p:extLst>
          </p:nvPr>
        </p:nvGraphicFramePr>
        <p:xfrm>
          <a:off x="276003" y="374424"/>
          <a:ext cx="11639994" cy="4316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A410CB9C-EE64-B02F-5F69-1F554C354237}"/>
              </a:ext>
            </a:extLst>
          </p:cNvPr>
          <p:cNvSpPr>
            <a:spLocks noGrp="1"/>
          </p:cNvSpPr>
          <p:nvPr>
            <p:ph type="ctrTitle"/>
          </p:nvPr>
        </p:nvSpPr>
        <p:spPr>
          <a:xfrm>
            <a:off x="276003" y="511911"/>
            <a:ext cx="12188952" cy="1327185"/>
          </a:xfrm>
        </p:spPr>
        <p:txBody>
          <a:bodyPr/>
          <a:lstStyle/>
          <a:p>
            <a:pPr algn="l"/>
            <a:r>
              <a:rPr lang="en-US" dirty="0">
                <a:latin typeface="Franklin Gothic Medium"/>
                <a:cs typeface="Arial"/>
              </a:rPr>
              <a:t>Timeline</a:t>
            </a:r>
            <a:br>
              <a:rPr lang="en-US" dirty="0">
                <a:latin typeface="Franklin Gothic Medium" panose="020B0603020102020204" pitchFamily="34" charset="0"/>
              </a:rPr>
            </a:br>
            <a:endParaRPr lang="en-US" dirty="0">
              <a:latin typeface="Franklin Gothic Medium" panose="020B0603020102020204" pitchFamily="34" charset="0"/>
            </a:endParaRPr>
          </a:p>
        </p:txBody>
      </p:sp>
      <p:sp>
        <p:nvSpPr>
          <p:cNvPr id="3" name="Right Arrow 2">
            <a:extLst>
              <a:ext uri="{FF2B5EF4-FFF2-40B4-BE49-F238E27FC236}">
                <a16:creationId xmlns:a16="http://schemas.microsoft.com/office/drawing/2014/main" id="{AD871CA5-C59E-BFBE-C0B4-5B0C9415A1E5}"/>
              </a:ext>
            </a:extLst>
          </p:cNvPr>
          <p:cNvSpPr/>
          <p:nvPr/>
        </p:nvSpPr>
        <p:spPr>
          <a:xfrm>
            <a:off x="971265" y="3858846"/>
            <a:ext cx="10574741" cy="2064282"/>
          </a:xfrm>
          <a:prstGeom prst="rightArrow">
            <a:avLst>
              <a:gd name="adj1" fmla="val 73529"/>
              <a:gd name="adj2" fmla="val 48697"/>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1352998-FDF4-DAE5-868F-D16D74918AEE}"/>
              </a:ext>
            </a:extLst>
          </p:cNvPr>
          <p:cNvSpPr txBox="1"/>
          <p:nvPr/>
        </p:nvSpPr>
        <p:spPr>
          <a:xfrm>
            <a:off x="1296538" y="4229267"/>
            <a:ext cx="9321421" cy="1323439"/>
          </a:xfrm>
          <a:prstGeom prst="rect">
            <a:avLst/>
          </a:prstGeom>
          <a:noFill/>
        </p:spPr>
        <p:txBody>
          <a:bodyPr wrap="square" rtlCol="0">
            <a:spAutoFit/>
          </a:bodyPr>
          <a:lstStyle/>
          <a:p>
            <a:pPr algn="ctr"/>
            <a:r>
              <a:rPr lang="en-US" sz="4000" dirty="0"/>
              <a:t>Public Outreach - Technical Information - Equity Lens</a:t>
            </a:r>
          </a:p>
        </p:txBody>
      </p:sp>
    </p:spTree>
    <p:extLst>
      <p:ext uri="{BB962C8B-B14F-4D97-AF65-F5344CB8AC3E}">
        <p14:creationId xmlns:p14="http://schemas.microsoft.com/office/powerpoint/2010/main" val="1195855745"/>
      </p:ext>
    </p:extLst>
  </p:cSld>
  <p:clrMapOvr>
    <a:masterClrMapping/>
  </p:clrMapOvr>
</p:sld>
</file>

<file path=ppt/theme/theme1.xml><?xml version="1.0" encoding="utf-8"?>
<a:theme xmlns:a="http://schemas.openxmlformats.org/drawingml/2006/main" name="State of Vermont Presentation Template">
  <a:themeElements>
    <a:clrScheme name="State of Vermont">
      <a:dk1>
        <a:srgbClr val="303030"/>
      </a:dk1>
      <a:lt1>
        <a:srgbClr val="FFFFFF"/>
      </a:lt1>
      <a:dk2>
        <a:srgbClr val="303030"/>
      </a:dk2>
      <a:lt2>
        <a:srgbClr val="FFFFFF"/>
      </a:lt2>
      <a:accent1>
        <a:srgbClr val="007935"/>
      </a:accent1>
      <a:accent2>
        <a:srgbClr val="174A7C"/>
      </a:accent2>
      <a:accent3>
        <a:srgbClr val="8B2929"/>
      </a:accent3>
      <a:accent4>
        <a:srgbClr val="8B5F3A"/>
      </a:accent4>
      <a:accent5>
        <a:srgbClr val="B85423"/>
      </a:accent5>
      <a:accent6>
        <a:srgbClr val="00330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ubcommittee_x0020_or_x0020_Climate_x0020_Council xmlns="9a4e92bc-da32-48c0-ad27-bd0e0a64a5d1">Climate Council</Subcommittee_x0020_or_x0020_Climate_x0020_Council>
    <Categories0 xmlns="9a4e92bc-da32-48c0-ad27-bd0e0a64a5d1" xsi:nil="true"/>
    <_dlc_DocId xmlns="6b8c8877-4f2b-4684-9e8f-d93efdb3ce36">XZ5MDUCQQUAD-1681286903-1095</_dlc_DocId>
    <_dlc_DocIdUrl xmlns="6b8c8877-4f2b-4684-9e8f-d93efdb3ce36">
      <Url>https://outside.vermont.gov/agency/anr/climatecouncil/_layouts/15/DocIdRedir.aspx?ID=XZ5MDUCQQUAD-1681286903-1095</Url>
      <Description>XZ5MDUCQQUAD-1681286903-1095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9313593F61B44F878187E7FE8D2D5E" ma:contentTypeVersion="3" ma:contentTypeDescription="Create a new document." ma:contentTypeScope="" ma:versionID="45c737faf75702a76d34aa22fcc661ed">
  <xsd:schema xmlns:xsd="http://www.w3.org/2001/XMLSchema" xmlns:xs="http://www.w3.org/2001/XMLSchema" xmlns:p="http://schemas.microsoft.com/office/2006/metadata/properties" xmlns:ns2="9a4e92bc-da32-48c0-ad27-bd0e0a64a5d1" xmlns:ns3="8b14cf53-5dfd-40b2-a6c0-772a9a24c77d" xmlns:ns4="6b8c8877-4f2b-4684-9e8f-d93efdb3ce36" targetNamespace="http://schemas.microsoft.com/office/2006/metadata/properties" ma:root="true" ma:fieldsID="92a2f245330a4449209260e8bca59186" ns2:_="" ns3:_="" ns4:_="">
    <xsd:import namespace="9a4e92bc-da32-48c0-ad27-bd0e0a64a5d1"/>
    <xsd:import namespace="8b14cf53-5dfd-40b2-a6c0-772a9a24c77d"/>
    <xsd:import namespace="6b8c8877-4f2b-4684-9e8f-d93efdb3ce36"/>
    <xsd:element name="properties">
      <xsd:complexType>
        <xsd:sequence>
          <xsd:element name="documentManagement">
            <xsd:complexType>
              <xsd:all>
                <xsd:element ref="ns2:Categories0" minOccurs="0"/>
                <xsd:element ref="ns2:Subcommittee_x0020_or_x0020_Climate_x0020_Council" minOccurs="0"/>
                <xsd:element ref="ns3:SharedWithUsers"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4e92bc-da32-48c0-ad27-bd0e0a64a5d1" elementFormDefault="qualified">
    <xsd:import namespace="http://schemas.microsoft.com/office/2006/documentManagement/types"/>
    <xsd:import namespace="http://schemas.microsoft.com/office/infopath/2007/PartnerControls"/>
    <xsd:element name="Categories0" ma:index="8" nillable="true" ma:displayName="Categories" ma:format="Dropdown" ma:internalName="Categories0">
      <xsd:simpleType>
        <xsd:restriction base="dms:Choice">
          <xsd:enumeration value="(None)"/>
          <xsd:enumeration value="Agendas"/>
          <xsd:enumeration value="Minutes"/>
          <xsd:enumeration value="Presentations"/>
          <xsd:enumeration value="Climate Action Plan Documents"/>
          <xsd:enumeration value="Reports"/>
          <xsd:enumeration value="Public Engagement"/>
          <xsd:enumeration value="Templates"/>
        </xsd:restriction>
      </xsd:simpleType>
    </xsd:element>
    <xsd:element name="Subcommittee_x0020_or_x0020_Climate_x0020_Council" ma:index="9" nillable="true" ma:displayName="Subcommittee or Climate Council" ma:default="Climate Council" ma:format="RadioButtons" ma:internalName="Subcommittee_x0020_or_x0020_Climate_x0020_Council">
      <xsd:simpleType>
        <xsd:restriction base="dms:Choice">
          <xsd:enumeration value="Climate Council"/>
          <xsd:enumeration value="Agriculture &amp; Ecosystems"/>
          <xsd:enumeration value="Cross-Sector Mitigation"/>
          <xsd:enumeration value="Just Transitions"/>
          <xsd:enumeration value="Science &amp; Data"/>
          <xsd:enumeration value="Rural Resilience &amp; Adaptation"/>
          <xsd:enumeration value="Steering Committee"/>
        </xsd:restriction>
      </xsd:simpleType>
    </xsd:element>
  </xsd:schema>
  <xsd:schema xmlns:xsd="http://www.w3.org/2001/XMLSchema" xmlns:xs="http://www.w3.org/2001/XMLSchema" xmlns:dms="http://schemas.microsoft.com/office/2006/documentManagement/types" xmlns:pc="http://schemas.microsoft.com/office/infopath/2007/PartnerControls" targetNamespace="8b14cf53-5dfd-40b2-a6c0-772a9a24c77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b8c8877-4f2b-4684-9e8f-d93efdb3ce36"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548B16F-15C6-4945-B5FA-6843D63BDE57}">
  <ds:schemaRefs>
    <ds:schemaRef ds:uri="http://purl.org/dc/elements/1.1/"/>
    <ds:schemaRef ds:uri="http://schemas.microsoft.com/office/2006/metadata/properties"/>
    <ds:schemaRef ds:uri="f25871f3-a9f2-4de9-bf72-14740cab12b0"/>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588d2ea-c41c-4ea4-92f9-3737ae5b9272"/>
    <ds:schemaRef ds:uri="http://www.w3.org/XML/1998/namespace"/>
    <ds:schemaRef ds:uri="http://purl.org/dc/dcmitype/"/>
  </ds:schemaRefs>
</ds:datastoreItem>
</file>

<file path=customXml/itemProps2.xml><?xml version="1.0" encoding="utf-8"?>
<ds:datastoreItem xmlns:ds="http://schemas.openxmlformats.org/officeDocument/2006/customXml" ds:itemID="{60E08259-67EF-40B1-8BE7-4A0278397FD0}"/>
</file>

<file path=customXml/itemProps3.xml><?xml version="1.0" encoding="utf-8"?>
<ds:datastoreItem xmlns:ds="http://schemas.openxmlformats.org/officeDocument/2006/customXml" ds:itemID="{83A65C0B-DEC3-46D0-97B4-4FA45607825E}">
  <ds:schemaRefs>
    <ds:schemaRef ds:uri="http://schemas.microsoft.com/sharepoint/v3/contenttype/forms"/>
  </ds:schemaRefs>
</ds:datastoreItem>
</file>

<file path=customXml/itemProps4.xml><?xml version="1.0" encoding="utf-8"?>
<ds:datastoreItem xmlns:ds="http://schemas.openxmlformats.org/officeDocument/2006/customXml" ds:itemID="{3E4B64D5-670C-49C3-A55B-2E781FBAF2B2}"/>
</file>

<file path=docProps/app.xml><?xml version="1.0" encoding="utf-8"?>
<Properties xmlns="http://schemas.openxmlformats.org/officeDocument/2006/extended-properties" xmlns:vt="http://schemas.openxmlformats.org/officeDocument/2006/docPropsVTypes">
  <Template/>
  <TotalTime>5261</TotalTime>
  <Words>503</Words>
  <Application>Microsoft Office PowerPoint</Application>
  <PresentationFormat>Widescreen</PresentationFormat>
  <Paragraphs>77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Franklin Gothic Medium</vt:lpstr>
      <vt:lpstr>State of Vermont Presentation Template</vt:lpstr>
      <vt:lpstr>Climate Action Plan  Gaps, Requirements, &amp; Timeline </vt:lpstr>
      <vt:lpstr>Global Warming Solutions Act</vt:lpstr>
      <vt:lpstr>Global Warming Solutions Act</vt:lpstr>
      <vt:lpstr>Identified Next Steps in Initial CAP</vt:lpstr>
      <vt:lpstr>Identified Next Steps in Initial CAP</vt:lpstr>
      <vt:lpstr>Timeline</vt:lpstr>
      <vt:lpstr>Timeline </vt:lpstr>
      <vt:lpstr>Timeline </vt:lpstr>
    </vt:vector>
  </TitlesOfParts>
  <Company>Vermont Agency of Natural Resources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SNRE 120523 Testimony - Marian Wolz</dc:title>
  <dc:creator>Wolz, Marian</dc:creator>
  <cp:lastModifiedBy>Veltrop, Sophi</cp:lastModifiedBy>
  <cp:revision>28</cp:revision>
  <dcterms:created xsi:type="dcterms:W3CDTF">2022-12-15T14:43:04Z</dcterms:created>
  <dcterms:modified xsi:type="dcterms:W3CDTF">2024-01-26T22:12:53Z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0x0101007C9313593F61B44F878187E7FE8D2D5E</vt:lpwstr>
  </property>
  <property fmtid="{D5CDD505-2E9C-101B-9397-08002B2CF9AE}" pid="4" name="_dlc_DocIdItemGuid">
    <vt:lpwstr>87174ec3-9031-4c63-a55a-0d033d6acb56</vt:lpwstr>
  </property>
</Properties>
</file>