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6" r:id="rId2"/>
    <p:sldId id="267" r:id="rId3"/>
    <p:sldId id="257" r:id="rId4"/>
    <p:sldId id="258" r:id="rId5"/>
    <p:sldId id="259" r:id="rId6"/>
    <p:sldId id="260" r:id="rId7"/>
    <p:sldId id="271" r:id="rId8"/>
    <p:sldId id="272" r:id="rId9"/>
    <p:sldId id="261" r:id="rId10"/>
    <p:sldId id="273" r:id="rId11"/>
    <p:sldId id="263" r:id="rId12"/>
    <p:sldId id="274" r:id="rId13"/>
    <p:sldId id="262" r:id="rId14"/>
    <p:sldId id="264" r:id="rId15"/>
    <p:sldId id="266" r:id="rId16"/>
    <p:sldId id="268" r:id="rId17"/>
    <p:sldId id="270" r:id="rId18"/>
    <p:sldId id="265" r:id="rId19"/>
    <p:sldId id="26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77823"/>
  </p:normalViewPr>
  <p:slideViewPr>
    <p:cSldViewPr snapToGrid="0">
      <p:cViewPr varScale="1">
        <p:scale>
          <a:sx n="98" d="100"/>
          <a:sy n="98" d="100"/>
        </p:scale>
        <p:origin x="15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5A35D-B3D0-4142-BD82-CEE9EECA330B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CD7CD-B5E0-9B48-8222-CD89A18B4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04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A battle is </a:t>
            </a:r>
            <a:r>
              <a:rPr lang="en-U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a fight between two or more groups where each group is trying to defeat (beat) the others</a:t>
            </a:r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. Battles are most often fought during wars, or two or more people fighting. If two armies fight many battles over period of time it is called a war.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03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Here is a picture of how  German soldiers were dressed in the Revolutionary War at the Battle of Bennington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60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The British hired German soldiers to help them fight the Battle of Bennington. </a:t>
            </a: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MOST of the people at the Battle of Bennington fighting against the Americans were actually GERMAN soldiers!</a:t>
            </a: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These German soldiers had tall hats that made them look bigger in battle.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60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Some people at the battle of Bennington on both sides wore regular clothes. </a:t>
            </a: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These clothes look different from regular clothes today, but it was how people dressed during the Revolutionary War which was almost 250 years ago!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54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Because they still needed to tell each other apart during the battle… the people wearing regular clothes on each side added something to their hats. </a:t>
            </a: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For people fighting for the British, they put a piece of white paper on the brim of their hats.</a:t>
            </a: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For people fighting for the Americans, they put a piece of corn leaf on the brim of their hats.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35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Before Vermont existed, the land here was originally called the New Hampshire Grants.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It was settled by people who bought land from the Governor of New Hampshire.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Vermont became an independent country in 1777… in the middle of the Revolutionary War!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Vermont would not become part of the United States for another 14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25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Vermont chose to be an independent Republic when it was established.</a:t>
            </a:r>
          </a:p>
          <a:p>
            <a:endParaRPr lang="en-US" dirty="0"/>
          </a:p>
          <a:p>
            <a:r>
              <a:rPr lang="en-US" dirty="0"/>
              <a:t>A republic is a type of country that is run by the people who live there who vote to choose who will represent them.</a:t>
            </a:r>
          </a:p>
          <a:p>
            <a:endParaRPr lang="en-US" dirty="0"/>
          </a:p>
          <a:p>
            <a:r>
              <a:rPr lang="en-US" dirty="0"/>
              <a:t>The new republic was originally called “New Connecticut” but the name was changed to Vermont five months later.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3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Green Mountain Boys were led by a person named Ethan Allen who lived in Bennington.</a:t>
            </a:r>
          </a:p>
          <a:p>
            <a:endParaRPr lang="en-US" dirty="0"/>
          </a:p>
          <a:p>
            <a:r>
              <a:rPr lang="en-US" dirty="0"/>
              <a:t>Their job was to protect the land owned by people in Vermont.</a:t>
            </a:r>
          </a:p>
          <a:p>
            <a:endParaRPr lang="en-US" dirty="0"/>
          </a:p>
          <a:p>
            <a:r>
              <a:rPr lang="en-US" dirty="0"/>
              <a:t>The flag is now used by the Vermont National Guard.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87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‘76 flag is also known as the “Bennington Flag.” </a:t>
            </a:r>
          </a:p>
          <a:p>
            <a:endParaRPr lang="en-US" dirty="0"/>
          </a:p>
          <a:p>
            <a:r>
              <a:rPr lang="en-US" dirty="0"/>
              <a:t>For many years it was thought that this flag flew at the Battle of Bennington. </a:t>
            </a:r>
          </a:p>
          <a:p>
            <a:endParaRPr lang="en-US" dirty="0"/>
          </a:p>
          <a:p>
            <a:r>
              <a:rPr lang="en-US" dirty="0"/>
              <a:t>Further research showed that was not true. </a:t>
            </a:r>
          </a:p>
          <a:p>
            <a:endParaRPr lang="en-US" dirty="0"/>
          </a:p>
          <a:p>
            <a:r>
              <a:rPr lang="en-US" dirty="0"/>
              <a:t>A very old ‘76 flag is at the Bennington Museum.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15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Both New Hampshire and New York claimed the land that is now Vermont.</a:t>
            </a: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Ethan Allen and the Green Mountain Boys defended the settler’s ownership of the land that was originally called the New Hampshire Grants.</a:t>
            </a: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Vermont declared it’s independence in 1777… during the </a:t>
            </a:r>
            <a:r>
              <a:rPr lang="en-US" b="0" i="0" u="none" strike="noStrike">
                <a:solidFill>
                  <a:srgbClr val="202124"/>
                </a:solidFill>
                <a:effectLst/>
                <a:latin typeface="Google Sans"/>
              </a:rPr>
              <a:t>Revolutionary War.</a:t>
            </a:r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31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states of New York and New Hampshire both claimed the lands where Vermont is now.</a:t>
            </a:r>
          </a:p>
          <a:p>
            <a:endParaRPr lang="en-US" dirty="0"/>
          </a:p>
          <a:p>
            <a:r>
              <a:rPr lang="en-US" dirty="0"/>
              <a:t>Before it became its own state, these lands were known as the New Hampshire Grants.</a:t>
            </a:r>
          </a:p>
          <a:p>
            <a:endParaRPr lang="en-US" dirty="0"/>
          </a:p>
          <a:p>
            <a:r>
              <a:rPr lang="en-US" dirty="0"/>
              <a:t>While New York had the better legal claim to the lands, New Hampshire was quicker to act. </a:t>
            </a:r>
          </a:p>
          <a:p>
            <a:endParaRPr lang="en-US" dirty="0"/>
          </a:p>
          <a:p>
            <a:r>
              <a:rPr lang="en-US" dirty="0"/>
              <a:t>They sold land, called grants, to settlers who began building farms and houses.</a:t>
            </a:r>
          </a:p>
          <a:p>
            <a:endParaRPr lang="en-US" dirty="0"/>
          </a:p>
          <a:p>
            <a:r>
              <a:rPr lang="en-US" dirty="0"/>
              <a:t>Vermont would become its own independent country in 1777.  Vermont later joined the United States in 1791.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94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A battle is </a:t>
            </a:r>
            <a:r>
              <a:rPr lang="en-U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a fight between two or more groups where each group is trying to defeat (beat) the others</a:t>
            </a:r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. Battles are most often fought during wars, or two or more people fighting. If two armies fight many battles over period of time it is called a war.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75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Battle Monument was built to help us remember a battle called ”The Battle of Bennington.” This battle was part of a war called the Revolutionary War.</a:t>
            </a:r>
          </a:p>
          <a:p>
            <a:endParaRPr lang="en-US" dirty="0"/>
          </a:p>
          <a:p>
            <a:r>
              <a:rPr lang="en-US" dirty="0"/>
              <a:t>Have you seen the Bennington Battle Monument? Have any of you been inside the Battle Monument?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31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were creating your own monument for the battle, what color would you make it? </a:t>
            </a:r>
          </a:p>
          <a:p>
            <a:endParaRPr lang="en-US" dirty="0"/>
          </a:p>
          <a:p>
            <a:r>
              <a:rPr lang="en-US" dirty="0"/>
              <a:t>Would you add any different shapes? </a:t>
            </a:r>
          </a:p>
          <a:p>
            <a:endParaRPr lang="en-US" dirty="0"/>
          </a:p>
          <a:p>
            <a:r>
              <a:rPr lang="en-US" dirty="0"/>
              <a:t>Go ahead and use the coloring outline of the monument and create a monument of your 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3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people who fought at the Battle of Bennington wore many different uniforms. Some just wore regular clothes!</a:t>
            </a: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39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Here is a picture of how  American soldiers were dressed in the Revolutionary War.</a:t>
            </a: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They were part of what was called the “Continental Army”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04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Unforms can help you tell who is on each side in a battle. This is important so you don’t fight people on your own side by mistake!</a:t>
            </a: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en-US" dirty="0"/>
              <a:t>The Battle of Bennington happened during a war called The Revolutionary War. The war was between what is now the United States and a country called England. People from England are called British people.</a:t>
            </a:r>
          </a:p>
          <a:p>
            <a:endParaRPr lang="en-US" dirty="0"/>
          </a:p>
          <a:p>
            <a:r>
              <a:rPr lang="en-US" dirty="0"/>
              <a:t>The people fighting to defend Bennington called themselves Americans or Patriots. The British people called us rebels because we were rebelling against British control of our country.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15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Here is a picture of how  British soldiers were dressed in the Revolutionary War at the Battle of Bennington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78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The British were invading Vermont during the Revolutionary War. They wanted to capture Bennington, Vermont!</a:t>
            </a: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en-US" dirty="0"/>
              <a:t>British soldiers were sometimes called “red coats” because their jackets were often 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7CD-B5E0-9B48-8222-CD89A18B44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4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6F55-B0EB-96F2-2987-5974145414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Bennington and the Revolutionary War 1777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13C44-9C60-C770-EF19-8E63ECB95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K-3 Activity Guide</a:t>
            </a:r>
          </a:p>
        </p:txBody>
      </p:sp>
    </p:spTree>
    <p:extLst>
      <p:ext uri="{BB962C8B-B14F-4D97-AF65-F5344CB8AC3E}">
        <p14:creationId xmlns:p14="http://schemas.microsoft.com/office/powerpoint/2010/main" val="3809714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302F-8404-5519-5236-0105FF68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600"/>
            <a:ext cx="6241816" cy="1371600"/>
          </a:xfrm>
        </p:spPr>
        <p:txBody>
          <a:bodyPr/>
          <a:lstStyle/>
          <a:p>
            <a:r>
              <a:rPr lang="en-US" dirty="0"/>
              <a:t>A German Uniform</a:t>
            </a:r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CC2F8E50-689F-B7B1-A92F-7A0E2F15FB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54" t="47642" r="33403" b="13767"/>
          <a:stretch/>
        </p:blipFill>
        <p:spPr>
          <a:xfrm>
            <a:off x="5754688" y="1041400"/>
            <a:ext cx="5248092" cy="463987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83388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302F-8404-5519-5236-0105FF680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German Uniform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9D2D9-DB98-A54D-92BA-C88AE66D0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Create your own colorful uniform!</a:t>
            </a:r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4F9525C-B7BE-83C1-68E9-FB540CD57C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183" b="2183"/>
          <a:stretch/>
        </p:blipFill>
        <p:spPr>
          <a:xfrm>
            <a:off x="7153835" y="914399"/>
            <a:ext cx="4074459" cy="5042647"/>
          </a:xfrm>
        </p:spPr>
      </p:pic>
    </p:spTree>
    <p:extLst>
      <p:ext uri="{BB962C8B-B14F-4D97-AF65-F5344CB8AC3E}">
        <p14:creationId xmlns:p14="http://schemas.microsoft.com/office/powerpoint/2010/main" val="3806269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302F-8404-5519-5236-0105FF68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816" y="355600"/>
            <a:ext cx="6241816" cy="1371600"/>
          </a:xfrm>
        </p:spPr>
        <p:txBody>
          <a:bodyPr/>
          <a:lstStyle/>
          <a:p>
            <a:r>
              <a:rPr lang="en-US" dirty="0"/>
              <a:t>Milia did not have uniforms</a:t>
            </a:r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CC2F8E50-689F-B7B1-A92F-7A0E2F15FB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69" b="17269"/>
          <a:stretch/>
        </p:blipFill>
        <p:spPr>
          <a:xfrm>
            <a:off x="5457973" y="1041400"/>
            <a:ext cx="5544807" cy="4902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254100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302F-8404-5519-5236-0105FF68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019" y="1937621"/>
            <a:ext cx="6241816" cy="1371600"/>
          </a:xfrm>
        </p:spPr>
        <p:txBody>
          <a:bodyPr/>
          <a:lstStyle/>
          <a:p>
            <a:r>
              <a:rPr lang="en-US" dirty="0"/>
              <a:t>Some People Wore Regular Clothes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9D2D9-DB98-A54D-92BA-C88AE66D0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019" y="3309221"/>
            <a:ext cx="6241816" cy="1828800"/>
          </a:xfrm>
        </p:spPr>
        <p:txBody>
          <a:bodyPr/>
          <a:lstStyle/>
          <a:p>
            <a:r>
              <a:rPr lang="en-US" dirty="0"/>
              <a:t>People wore different looking clothes at that time.</a:t>
            </a:r>
          </a:p>
          <a:p>
            <a:r>
              <a:rPr lang="en-US" dirty="0"/>
              <a:t>What colors would you like to see on the clothes?</a:t>
            </a:r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D800D05-34A8-5E83-3D5D-93992D3A1F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183" b="2183"/>
          <a:stretch/>
        </p:blipFill>
        <p:spPr>
          <a:xfrm>
            <a:off x="7153835" y="914399"/>
            <a:ext cx="4074459" cy="5042647"/>
          </a:xfrm>
        </p:spPr>
      </p:pic>
    </p:spTree>
    <p:extLst>
      <p:ext uri="{BB962C8B-B14F-4D97-AF65-F5344CB8AC3E}">
        <p14:creationId xmlns:p14="http://schemas.microsoft.com/office/powerpoint/2010/main" val="3615474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6F55-B0EB-96F2-2987-5974145414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Vermont Map and </a:t>
            </a:r>
            <a:br>
              <a:rPr lang="en-US" sz="4800" dirty="0"/>
            </a:br>
            <a:r>
              <a:rPr lang="en-US" sz="4800" dirty="0"/>
              <a:t>Green Mountain Boy Flag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13C44-9C60-C770-EF19-8E63ECB95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Second Grade Activity</a:t>
            </a:r>
          </a:p>
        </p:txBody>
      </p:sp>
    </p:spTree>
    <p:extLst>
      <p:ext uri="{BB962C8B-B14F-4D97-AF65-F5344CB8AC3E}">
        <p14:creationId xmlns:p14="http://schemas.microsoft.com/office/powerpoint/2010/main" val="4061790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302F-8404-5519-5236-0105FF680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map of Vermont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D3D521-C44F-616C-A196-B820120415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8325" r="8325"/>
          <a:stretch/>
        </p:blipFill>
        <p:spPr>
          <a:xfrm>
            <a:off x="8094831" y="1041400"/>
            <a:ext cx="3063347" cy="4775200"/>
          </a:xfrm>
          <a:effectLst>
            <a:innerShdw blurRad="57150" dist="38100" dir="14460000">
              <a:schemeClr val="bg1">
                <a:alpha val="70000"/>
              </a:scheme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9D2D9-DB98-A54D-92BA-C88AE66D0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Can you color the map and the pictures inside it?</a:t>
            </a:r>
          </a:p>
        </p:txBody>
      </p:sp>
    </p:spTree>
    <p:extLst>
      <p:ext uri="{BB962C8B-B14F-4D97-AF65-F5344CB8AC3E}">
        <p14:creationId xmlns:p14="http://schemas.microsoft.com/office/powerpoint/2010/main" val="2627920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302F-8404-5519-5236-0105FF680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the Green Mountain Boy Flag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D3D521-C44F-616C-A196-B820120415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770" r="3766"/>
          <a:stretch/>
        </p:blipFill>
        <p:spPr>
          <a:xfrm>
            <a:off x="7670042" y="1041400"/>
            <a:ext cx="3466531" cy="4775200"/>
          </a:xfrm>
          <a:effectLst>
            <a:innerShdw blurRad="57150" dist="38100" dir="14460000">
              <a:schemeClr val="bg1">
                <a:alpha val="70000"/>
              </a:scheme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9D2D9-DB98-A54D-92BA-C88AE66D0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Can you color the flag?</a:t>
            </a:r>
          </a:p>
          <a:p>
            <a:r>
              <a:rPr lang="en-US" dirty="0"/>
              <a:t>This flag was probably created AFTER </a:t>
            </a:r>
            <a:br>
              <a:rPr lang="en-US" dirty="0"/>
            </a:br>
            <a:r>
              <a:rPr lang="en-US" dirty="0"/>
              <a:t>the Battle of Bennington, but it became the official flag</a:t>
            </a:r>
            <a:br>
              <a:rPr lang="en-US" dirty="0"/>
            </a:br>
            <a:r>
              <a:rPr lang="en-US" dirty="0"/>
              <a:t>of the Green Mountain Boys</a:t>
            </a:r>
          </a:p>
        </p:txBody>
      </p:sp>
    </p:spTree>
    <p:extLst>
      <p:ext uri="{BB962C8B-B14F-4D97-AF65-F5344CB8AC3E}">
        <p14:creationId xmlns:p14="http://schemas.microsoft.com/office/powerpoint/2010/main" val="2908710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302F-8404-5519-5236-0105FF68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93" y="1910726"/>
            <a:ext cx="6241816" cy="1371600"/>
          </a:xfrm>
        </p:spPr>
        <p:txBody>
          <a:bodyPr/>
          <a:lstStyle/>
          <a:p>
            <a:r>
              <a:rPr lang="en-US" dirty="0"/>
              <a:t>This is the ‘76 Bennington Flag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D3D521-C44F-616C-A196-B820120415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027" r="3027"/>
          <a:stretch/>
        </p:blipFill>
        <p:spPr>
          <a:xfrm>
            <a:off x="7670042" y="1041400"/>
            <a:ext cx="3466531" cy="4775200"/>
          </a:xfrm>
          <a:effectLst>
            <a:innerShdw blurRad="57150" dist="38100" dir="14460000">
              <a:schemeClr val="bg1">
                <a:alpha val="70000"/>
              </a:scheme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9D2D9-DB98-A54D-92BA-C88AE66D0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5093" y="3282326"/>
            <a:ext cx="6241816" cy="1828800"/>
          </a:xfrm>
        </p:spPr>
        <p:txBody>
          <a:bodyPr/>
          <a:lstStyle/>
          <a:p>
            <a:r>
              <a:rPr lang="en-US" dirty="0"/>
              <a:t>Can you color the flag? </a:t>
            </a:r>
          </a:p>
          <a:p>
            <a:r>
              <a:rPr lang="en-US" dirty="0"/>
              <a:t>The Bennington Flag is unique:</a:t>
            </a:r>
          </a:p>
          <a:p>
            <a:r>
              <a:rPr lang="en-US" dirty="0"/>
              <a:t>It has a white stripes at the top and bottom.</a:t>
            </a:r>
          </a:p>
          <a:p>
            <a:r>
              <a:rPr lang="en-US" dirty="0"/>
              <a:t>It has a larger blue area (9 stripes tall instead of 7)</a:t>
            </a:r>
          </a:p>
        </p:txBody>
      </p:sp>
    </p:spTree>
    <p:extLst>
      <p:ext uri="{BB962C8B-B14F-4D97-AF65-F5344CB8AC3E}">
        <p14:creationId xmlns:p14="http://schemas.microsoft.com/office/powerpoint/2010/main" val="4189832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6F55-B0EB-96F2-2987-5974145414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Vermont Regional Map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13C44-9C60-C770-EF19-8E63ECB95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Third Grade Activity</a:t>
            </a:r>
          </a:p>
        </p:txBody>
      </p:sp>
    </p:spTree>
    <p:extLst>
      <p:ext uri="{BB962C8B-B14F-4D97-AF65-F5344CB8AC3E}">
        <p14:creationId xmlns:p14="http://schemas.microsoft.com/office/powerpoint/2010/main" val="3436503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302F-8404-5519-5236-0105FF68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60" y="1883832"/>
            <a:ext cx="6241816" cy="1371600"/>
          </a:xfrm>
        </p:spPr>
        <p:txBody>
          <a:bodyPr/>
          <a:lstStyle/>
          <a:p>
            <a:r>
              <a:rPr lang="en-US" dirty="0"/>
              <a:t>Vermont is surrounded by other States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D3D521-C44F-616C-A196-B820120415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-5497" t="-2378" r="-3103" b="-4068"/>
          <a:stretch/>
        </p:blipFill>
        <p:spPr>
          <a:xfrm>
            <a:off x="7355541" y="927847"/>
            <a:ext cx="4007223" cy="5082988"/>
          </a:xfrm>
          <a:effectLst>
            <a:innerShdw blurRad="57150" dist="38100" dir="14460000">
              <a:schemeClr val="bg1">
                <a:alpha val="70000"/>
              </a:scheme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9D2D9-DB98-A54D-92BA-C88AE66D0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060" y="3255432"/>
            <a:ext cx="6241816" cy="1828800"/>
          </a:xfrm>
        </p:spPr>
        <p:txBody>
          <a:bodyPr/>
          <a:lstStyle/>
          <a:p>
            <a:r>
              <a:rPr lang="en-US" dirty="0"/>
              <a:t>Can you color the map?</a:t>
            </a:r>
          </a:p>
        </p:txBody>
      </p:sp>
    </p:spTree>
    <p:extLst>
      <p:ext uri="{BB962C8B-B14F-4D97-AF65-F5344CB8AC3E}">
        <p14:creationId xmlns:p14="http://schemas.microsoft.com/office/powerpoint/2010/main" val="2319888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6F55-B0EB-96F2-2987-5974145414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Battle Monument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13C44-9C60-C770-EF19-8E63ECB95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Kindergarten Activity</a:t>
            </a:r>
          </a:p>
        </p:txBody>
      </p:sp>
    </p:spTree>
    <p:extLst>
      <p:ext uri="{BB962C8B-B14F-4D97-AF65-F5344CB8AC3E}">
        <p14:creationId xmlns:p14="http://schemas.microsoft.com/office/powerpoint/2010/main" val="3943592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ll monument in the middle of a forest&#10;&#10;Description automatically generated">
            <a:extLst>
              <a:ext uri="{FF2B5EF4-FFF2-40B4-BE49-F238E27FC236}">
                <a16:creationId xmlns:a16="http://schemas.microsoft.com/office/drawing/2014/main" id="{FACFD21A-C6D5-46DE-681C-82BAD1A80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795" y="710648"/>
            <a:ext cx="8067642" cy="535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46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302F-8404-5519-5236-0105FF680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your own monument!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5DD7DCC-CED9-9992-4439-7218862456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-5359" t="-2659" r="-5081" b="-2942"/>
          <a:stretch/>
        </p:blipFill>
        <p:spPr>
          <a:xfrm>
            <a:off x="7153835" y="914399"/>
            <a:ext cx="4074459" cy="504264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9D2D9-DB98-A54D-92BA-C88AE66D0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Here is an outline of our Battle Monument.</a:t>
            </a:r>
          </a:p>
          <a:p>
            <a:r>
              <a:rPr lang="en-US" dirty="0"/>
              <a:t>What colors should the monument be?</a:t>
            </a:r>
          </a:p>
          <a:p>
            <a:r>
              <a:rPr lang="en-US" dirty="0"/>
              <a:t>What other shapes would you add?</a:t>
            </a:r>
          </a:p>
        </p:txBody>
      </p:sp>
    </p:spTree>
    <p:extLst>
      <p:ext uri="{BB962C8B-B14F-4D97-AF65-F5344CB8AC3E}">
        <p14:creationId xmlns:p14="http://schemas.microsoft.com/office/powerpoint/2010/main" val="2830851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6F55-B0EB-96F2-2987-5974145414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Soldier’s Uniform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13C44-9C60-C770-EF19-8E63ECB95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First Grade Activity</a:t>
            </a:r>
          </a:p>
        </p:txBody>
      </p:sp>
    </p:spTree>
    <p:extLst>
      <p:ext uri="{BB962C8B-B14F-4D97-AF65-F5344CB8AC3E}">
        <p14:creationId xmlns:p14="http://schemas.microsoft.com/office/powerpoint/2010/main" val="3320165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302F-8404-5519-5236-0105FF68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600"/>
            <a:ext cx="6241816" cy="1371600"/>
          </a:xfrm>
        </p:spPr>
        <p:txBody>
          <a:bodyPr/>
          <a:lstStyle/>
          <a:p>
            <a:r>
              <a:rPr lang="en-US" dirty="0"/>
              <a:t>An American Uniform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3CD9DF5-E720-D1BD-F195-E0225F6AE8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3811" t="28950" r="48003" b="21729"/>
          <a:stretch/>
        </p:blipFill>
        <p:spPr>
          <a:xfrm>
            <a:off x="5754688" y="1041400"/>
            <a:ext cx="5403850" cy="4775200"/>
          </a:xfrm>
        </p:spPr>
      </p:pic>
    </p:spTree>
    <p:extLst>
      <p:ext uri="{BB962C8B-B14F-4D97-AF65-F5344CB8AC3E}">
        <p14:creationId xmlns:p14="http://schemas.microsoft.com/office/powerpoint/2010/main" val="53739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302F-8404-5519-5236-0105FF680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American Uniform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9D2D9-DB98-A54D-92BA-C88AE66D0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Create your own colorful uniform!</a:t>
            </a:r>
          </a:p>
          <a:p>
            <a:endParaRPr lang="en-US" dirty="0"/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887469B9-607D-2179-2BC1-4C120101F2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2183" b="1035"/>
          <a:stretch/>
        </p:blipFill>
        <p:spPr>
          <a:xfrm>
            <a:off x="7140388" y="907676"/>
            <a:ext cx="4074459" cy="5103159"/>
          </a:xfrm>
        </p:spPr>
      </p:pic>
    </p:spTree>
    <p:extLst>
      <p:ext uri="{BB962C8B-B14F-4D97-AF65-F5344CB8AC3E}">
        <p14:creationId xmlns:p14="http://schemas.microsoft.com/office/powerpoint/2010/main" val="122478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302F-8404-5519-5236-0105FF68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600"/>
            <a:ext cx="6241816" cy="1371600"/>
          </a:xfrm>
        </p:spPr>
        <p:txBody>
          <a:bodyPr/>
          <a:lstStyle/>
          <a:p>
            <a:r>
              <a:rPr lang="en-US" dirty="0"/>
              <a:t>A British Uniform</a:t>
            </a:r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CC2F8E50-689F-B7B1-A92F-7A0E2F15FB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5" t="46729" r="69812" b="14680"/>
          <a:stretch/>
        </p:blipFill>
        <p:spPr>
          <a:xfrm>
            <a:off x="5754688" y="1041400"/>
            <a:ext cx="5248092" cy="463987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687769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302F-8404-5519-5236-0105FF680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British Uniform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9D2D9-DB98-A54D-92BA-C88AE66D0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Create your own colorful uniform!</a:t>
            </a:r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D4B070C-CC10-A455-2357-A6025B3CE1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183" b="2183"/>
          <a:stretch/>
        </p:blipFill>
        <p:spPr>
          <a:xfrm>
            <a:off x="7153835" y="914399"/>
            <a:ext cx="4074459" cy="5042647"/>
          </a:xfrm>
        </p:spPr>
      </p:pic>
    </p:spTree>
    <p:extLst>
      <p:ext uri="{BB962C8B-B14F-4D97-AF65-F5344CB8AC3E}">
        <p14:creationId xmlns:p14="http://schemas.microsoft.com/office/powerpoint/2010/main" val="29743771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DFE98C7071274EA709CFED0A4CB478" ma:contentTypeVersion="5" ma:contentTypeDescription="Create a new document." ma:contentTypeScope="" ma:versionID="d8953f2d5bb962b9f4db39e7e33f8526">
  <xsd:schema xmlns:xsd="http://www.w3.org/2001/XMLSchema" xmlns:xs="http://www.w3.org/2001/XMLSchema" xmlns:p="http://schemas.microsoft.com/office/2006/metadata/properties" xmlns:ns2="b0572314-4400-4c30-b6be-af21dc0ec631" targetNamespace="http://schemas.microsoft.com/office/2006/metadata/properties" ma:root="true" ma:fieldsID="e29a946d0ecb6f3c61238108a54cb28b" ns2:_="">
    <xsd:import namespace="b0572314-4400-4c30-b6be-af21dc0ec6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572314-4400-4c30-b6be-af21dc0ec6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0572314-4400-4c30-b6be-af21dc0ec631">YSSN3WUNHHSM-535129369-9970</_dlc_DocId>
    <_dlc_DocIdUrl xmlns="b0572314-4400-4c30-b6be-af21dc0ec631">
      <Url>https://outside.vermont.gov/agency/ACCD/_layouts/15/DocIdRedir.aspx?ID=YSSN3WUNHHSM-535129369-9970</Url>
      <Description>YSSN3WUNHHSM-535129369-9970</Description>
    </_dlc_DocIdUrl>
  </documentManagement>
</p:properties>
</file>

<file path=customXml/itemProps1.xml><?xml version="1.0" encoding="utf-8"?>
<ds:datastoreItem xmlns:ds="http://schemas.openxmlformats.org/officeDocument/2006/customXml" ds:itemID="{F894458E-7087-447F-A772-BDEF5C697F38}"/>
</file>

<file path=customXml/itemProps2.xml><?xml version="1.0" encoding="utf-8"?>
<ds:datastoreItem xmlns:ds="http://schemas.openxmlformats.org/officeDocument/2006/customXml" ds:itemID="{180A3B73-0D61-4B1D-AA17-183669891B2D}"/>
</file>

<file path=customXml/itemProps3.xml><?xml version="1.0" encoding="utf-8"?>
<ds:datastoreItem xmlns:ds="http://schemas.openxmlformats.org/officeDocument/2006/customXml" ds:itemID="{3E065378-39C1-498B-88A5-3319356847A0}"/>
</file>

<file path=customXml/itemProps4.xml><?xml version="1.0" encoding="utf-8"?>
<ds:datastoreItem xmlns:ds="http://schemas.openxmlformats.org/officeDocument/2006/customXml" ds:itemID="{CDC221FF-DCA6-4A2D-B054-ECDCE16E2FF2}"/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110</TotalTime>
  <Words>1173</Words>
  <Application>Microsoft Macintosh PowerPoint</Application>
  <PresentationFormat>Widescreen</PresentationFormat>
  <Paragraphs>139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Garamond</vt:lpstr>
      <vt:lpstr>Google Sans</vt:lpstr>
      <vt:lpstr>Organic</vt:lpstr>
      <vt:lpstr>Bennington and the Revolutionary War 1777</vt:lpstr>
      <vt:lpstr>The Battle Monument</vt:lpstr>
      <vt:lpstr>PowerPoint Presentation</vt:lpstr>
      <vt:lpstr>Design your own monument!</vt:lpstr>
      <vt:lpstr>A Soldier’s Uniform</vt:lpstr>
      <vt:lpstr>An American Uniform</vt:lpstr>
      <vt:lpstr>An American Uniform</vt:lpstr>
      <vt:lpstr>A British Uniform</vt:lpstr>
      <vt:lpstr>A British Uniform</vt:lpstr>
      <vt:lpstr>A German Uniform</vt:lpstr>
      <vt:lpstr>A German Uniform</vt:lpstr>
      <vt:lpstr>Milia did not have uniforms</vt:lpstr>
      <vt:lpstr>Some People Wore Regular Clothes</vt:lpstr>
      <vt:lpstr>Vermont Map and  Green Mountain Boy Flag</vt:lpstr>
      <vt:lpstr>This is a map of Vermont</vt:lpstr>
      <vt:lpstr>This is the Green Mountain Boy Flag</vt:lpstr>
      <vt:lpstr>This is the ‘76 Bennington Flag</vt:lpstr>
      <vt:lpstr>Vermont Regional Map</vt:lpstr>
      <vt:lpstr>Vermont is surrounded by other States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Battle Monument</dc:title>
  <dc:creator>Jonah Spivak</dc:creator>
  <cp:lastModifiedBy>Jonah Spivak</cp:lastModifiedBy>
  <cp:revision>8</cp:revision>
  <dcterms:created xsi:type="dcterms:W3CDTF">2023-08-28T19:05:32Z</dcterms:created>
  <dcterms:modified xsi:type="dcterms:W3CDTF">2024-11-25T17:09:11Z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0x010100CCDFE98C7071274EA709CFED0A4CB478</vt:lpwstr>
  </property>
  <property fmtid="{D5CDD505-2E9C-101B-9397-08002B2CF9AE}" pid="3" name="_dlc_DocIdItemGuid">
    <vt:lpwstr>775ef9f1-d5f9-4cc2-a87e-71a00bb39ef9</vt:lpwstr>
  </property>
</Properties>
</file>