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A_C108B9FF.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1"/>
  </p:notesMasterIdLst>
  <p:sldIdLst>
    <p:sldId id="266" r:id="rId6"/>
    <p:sldId id="275" r:id="rId7"/>
    <p:sldId id="269" r:id="rId8"/>
    <p:sldId id="271" r:id="rId9"/>
    <p:sldId id="285" r:id="rId10"/>
    <p:sldId id="288" r:id="rId11"/>
    <p:sldId id="287" r:id="rId12"/>
    <p:sldId id="276" r:id="rId13"/>
    <p:sldId id="284" r:id="rId14"/>
    <p:sldId id="289" r:id="rId15"/>
    <p:sldId id="278" r:id="rId16"/>
    <p:sldId id="279" r:id="rId17"/>
    <p:sldId id="282" r:id="rId18"/>
    <p:sldId id="290"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296B0C-EA67-4E73-E3B9-569642CA3EFD}" name="Robinson, Erin" initials="RE" userId="S::Erin.Robinson@vermont.gov::d4ed2bef-e690-4f78-b484-2dd3f3d89cc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962B57-267C-4AD3-8D7E-3FA608E4177F}" v="364" dt="2026-02-20T20:00:28.742"/>
    <p1510:client id="{7A35274A-5356-4E37-9BC9-36D87A5D64A3}" v="188" dt="2026-02-20T19:57:02.9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nrich, Benton" userId="S::benton.winrich@vermont.gov::d99ef167-3e58-47b5-ad17-351385060b3e" providerId="AD" clId="Web-{7654F731-A1EF-A91B-8791-1ED0BF3026AC}"/>
    <pc:docChg chg="modSld">
      <pc:chgData name="Winrich, Benton" userId="S::benton.winrich@vermont.gov::d99ef167-3e58-47b5-ad17-351385060b3e" providerId="AD" clId="Web-{7654F731-A1EF-A91B-8791-1ED0BF3026AC}" dt="2026-01-22T16:45:41.655" v="134" actId="1076"/>
      <pc:docMkLst>
        <pc:docMk/>
      </pc:docMkLst>
      <pc:sldChg chg="addSp delSp modSp">
        <pc:chgData name="Winrich, Benton" userId="S::benton.winrich@vermont.gov::d99ef167-3e58-47b5-ad17-351385060b3e" providerId="AD" clId="Web-{7654F731-A1EF-A91B-8791-1ED0BF3026AC}" dt="2026-01-22T16:45:41.655" v="134" actId="1076"/>
        <pc:sldMkLst>
          <pc:docMk/>
          <pc:sldMk cId="956135623" sldId="284"/>
        </pc:sldMkLst>
        <pc:spChg chg="mod">
          <ac:chgData name="Winrich, Benton" userId="S::benton.winrich@vermont.gov::d99ef167-3e58-47b5-ad17-351385060b3e" providerId="AD" clId="Web-{7654F731-A1EF-A91B-8791-1ED0BF3026AC}" dt="2026-01-22T16:36:19.657" v="116" actId="1076"/>
          <ac:spMkLst>
            <pc:docMk/>
            <pc:sldMk cId="956135623" sldId="284"/>
            <ac:spMk id="2" creationId="{F98CED99-C101-5A06-C965-531E445CB8F2}"/>
          </ac:spMkLst>
        </pc:spChg>
        <pc:picChg chg="add mod">
          <ac:chgData name="Winrich, Benton" userId="S::benton.winrich@vermont.gov::d99ef167-3e58-47b5-ad17-351385060b3e" providerId="AD" clId="Web-{7654F731-A1EF-A91B-8791-1ED0BF3026AC}" dt="2026-01-22T16:39:52.328" v="129" actId="1076"/>
          <ac:picMkLst>
            <pc:docMk/>
            <pc:sldMk cId="956135623" sldId="284"/>
            <ac:picMk id="3" creationId="{4A990D59-2BC0-73F4-8D37-D44DDF4B36E3}"/>
          </ac:picMkLst>
        </pc:picChg>
        <pc:picChg chg="add mod">
          <ac:chgData name="Winrich, Benton" userId="S::benton.winrich@vermont.gov::d99ef167-3e58-47b5-ad17-351385060b3e" providerId="AD" clId="Web-{7654F731-A1EF-A91B-8791-1ED0BF3026AC}" dt="2026-01-22T16:36:12.688" v="105" actId="1076"/>
          <ac:picMkLst>
            <pc:docMk/>
            <pc:sldMk cId="956135623" sldId="284"/>
            <ac:picMk id="4" creationId="{CABA9559-77B9-E1F7-8723-3D9CD9C28045}"/>
          </ac:picMkLst>
        </pc:picChg>
        <pc:picChg chg="add mod">
          <ac:chgData name="Winrich, Benton" userId="S::benton.winrich@vermont.gov::d99ef167-3e58-47b5-ad17-351385060b3e" providerId="AD" clId="Web-{7654F731-A1EF-A91B-8791-1ED0BF3026AC}" dt="2026-01-22T16:39:51.078" v="128" actId="1076"/>
          <ac:picMkLst>
            <pc:docMk/>
            <pc:sldMk cId="956135623" sldId="284"/>
            <ac:picMk id="5" creationId="{C43EB40D-58E0-D648-5AA8-5CFCC967B190}"/>
          </ac:picMkLst>
        </pc:picChg>
        <pc:picChg chg="add mod">
          <ac:chgData name="Winrich, Benton" userId="S::benton.winrich@vermont.gov::d99ef167-3e58-47b5-ad17-351385060b3e" providerId="AD" clId="Web-{7654F731-A1EF-A91B-8791-1ED0BF3026AC}" dt="2026-01-22T16:36:12.735" v="111" actId="1076"/>
          <ac:picMkLst>
            <pc:docMk/>
            <pc:sldMk cId="956135623" sldId="284"/>
            <ac:picMk id="6" creationId="{0CC38C7F-1515-D22A-3B63-C49C861C118F}"/>
          </ac:picMkLst>
        </pc:picChg>
        <pc:picChg chg="add mod">
          <ac:chgData name="Winrich, Benton" userId="S::benton.winrich@vermont.gov::d99ef167-3e58-47b5-ad17-351385060b3e" providerId="AD" clId="Web-{7654F731-A1EF-A91B-8791-1ED0BF3026AC}" dt="2026-01-22T16:36:12.735" v="112" actId="1076"/>
          <ac:picMkLst>
            <pc:docMk/>
            <pc:sldMk cId="956135623" sldId="284"/>
            <ac:picMk id="7" creationId="{CD527FE9-7F0D-0C6E-D039-E40BB7262240}"/>
          </ac:picMkLst>
        </pc:picChg>
        <pc:picChg chg="add mod">
          <ac:chgData name="Winrich, Benton" userId="S::benton.winrich@vermont.gov::d99ef167-3e58-47b5-ad17-351385060b3e" providerId="AD" clId="Web-{7654F731-A1EF-A91B-8791-1ED0BF3026AC}" dt="2026-01-22T16:36:12.704" v="107" actId="1076"/>
          <ac:picMkLst>
            <pc:docMk/>
            <pc:sldMk cId="956135623" sldId="284"/>
            <ac:picMk id="8" creationId="{BB929A34-5FDD-4C8E-B1CF-6F817291BC4C}"/>
          </ac:picMkLst>
        </pc:picChg>
        <pc:picChg chg="add mod modCrop">
          <ac:chgData name="Winrich, Benton" userId="S::benton.winrich@vermont.gov::d99ef167-3e58-47b5-ad17-351385060b3e" providerId="AD" clId="Web-{7654F731-A1EF-A91B-8791-1ED0BF3026AC}" dt="2026-01-22T16:39:49.890" v="127" actId="1076"/>
          <ac:picMkLst>
            <pc:docMk/>
            <pc:sldMk cId="956135623" sldId="284"/>
            <ac:picMk id="9" creationId="{AAA21697-1BD1-F9B0-A133-4EB065509E55}"/>
          </ac:picMkLst>
        </pc:picChg>
        <pc:picChg chg="add mod">
          <ac:chgData name="Winrich, Benton" userId="S::benton.winrich@vermont.gov::d99ef167-3e58-47b5-ad17-351385060b3e" providerId="AD" clId="Web-{7654F731-A1EF-A91B-8791-1ED0BF3026AC}" dt="2026-01-22T16:36:12.720" v="109" actId="1076"/>
          <ac:picMkLst>
            <pc:docMk/>
            <pc:sldMk cId="956135623" sldId="284"/>
            <ac:picMk id="10" creationId="{2A87C126-8E75-AAEE-4B37-1E127636A841}"/>
          </ac:picMkLst>
        </pc:picChg>
        <pc:picChg chg="add mod">
          <ac:chgData name="Winrich, Benton" userId="S::benton.winrich@vermont.gov::d99ef167-3e58-47b5-ad17-351385060b3e" providerId="AD" clId="Web-{7654F731-A1EF-A91B-8791-1ED0BF3026AC}" dt="2026-01-22T16:36:12.735" v="113" actId="1076"/>
          <ac:picMkLst>
            <pc:docMk/>
            <pc:sldMk cId="956135623" sldId="284"/>
            <ac:picMk id="11" creationId="{B38FC19E-7368-550D-5237-9E93F243C000}"/>
          </ac:picMkLst>
        </pc:picChg>
        <pc:picChg chg="add mod">
          <ac:chgData name="Winrich, Benton" userId="S::benton.winrich@vermont.gov::d99ef167-3e58-47b5-ad17-351385060b3e" providerId="AD" clId="Web-{7654F731-A1EF-A91B-8791-1ED0BF3026AC}" dt="2026-01-22T16:39:53.906" v="130" actId="1076"/>
          <ac:picMkLst>
            <pc:docMk/>
            <pc:sldMk cId="956135623" sldId="284"/>
            <ac:picMk id="12" creationId="{83220114-221B-2E0D-CBE1-03EE964B0104}"/>
          </ac:picMkLst>
        </pc:picChg>
        <pc:picChg chg="add mod">
          <ac:chgData name="Winrich, Benton" userId="S::benton.winrich@vermont.gov::d99ef167-3e58-47b5-ad17-351385060b3e" providerId="AD" clId="Web-{7654F731-A1EF-A91B-8791-1ED0BF3026AC}" dt="2026-01-22T16:39:48.609" v="126" actId="1076"/>
          <ac:picMkLst>
            <pc:docMk/>
            <pc:sldMk cId="956135623" sldId="284"/>
            <ac:picMk id="13" creationId="{63AD37D5-4119-DF18-8E69-641D325F9D35}"/>
          </ac:picMkLst>
        </pc:picChg>
        <pc:picChg chg="add mod modCrop">
          <ac:chgData name="Winrich, Benton" userId="S::benton.winrich@vermont.gov::d99ef167-3e58-47b5-ad17-351385060b3e" providerId="AD" clId="Web-{7654F731-A1EF-A91B-8791-1ED0BF3026AC}" dt="2026-01-22T16:37:54.922" v="122" actId="1076"/>
          <ac:picMkLst>
            <pc:docMk/>
            <pc:sldMk cId="956135623" sldId="284"/>
            <ac:picMk id="14" creationId="{C9FCF0BD-5C9B-3AE7-C5D7-AFC1DC101F87}"/>
          </ac:picMkLst>
        </pc:picChg>
        <pc:picChg chg="add mod">
          <ac:chgData name="Winrich, Benton" userId="S::benton.winrich@vermont.gov::d99ef167-3e58-47b5-ad17-351385060b3e" providerId="AD" clId="Web-{7654F731-A1EF-A91B-8791-1ED0BF3026AC}" dt="2026-01-22T16:39:55.844" v="131" actId="1076"/>
          <ac:picMkLst>
            <pc:docMk/>
            <pc:sldMk cId="956135623" sldId="284"/>
            <ac:picMk id="15" creationId="{E1FEE4B5-6EC6-5224-0413-FBBD10727EA3}"/>
          </ac:picMkLst>
        </pc:picChg>
        <pc:picChg chg="add mod">
          <ac:chgData name="Winrich, Benton" userId="S::benton.winrich@vermont.gov::d99ef167-3e58-47b5-ad17-351385060b3e" providerId="AD" clId="Web-{7654F731-A1EF-A91B-8791-1ED0BF3026AC}" dt="2026-01-22T16:45:41.655" v="134" actId="1076"/>
          <ac:picMkLst>
            <pc:docMk/>
            <pc:sldMk cId="956135623" sldId="284"/>
            <ac:picMk id="16" creationId="{EBAE37D9-B1FC-CF0A-AE2B-D8BD5006D7EA}"/>
          </ac:picMkLst>
        </pc:picChg>
      </pc:sldChg>
    </pc:docChg>
  </pc:docChgLst>
  <pc:docChgLst>
    <pc:chgData name="Winrich, Benton" userId="d99ef167-3e58-47b5-ad17-351385060b3e" providerId="ADAL" clId="{6F0D1726-F92F-4EA0-90A1-10834B5716E0}"/>
    <pc:docChg chg="undo custSel delSld modSld">
      <pc:chgData name="Winrich, Benton" userId="d99ef167-3e58-47b5-ad17-351385060b3e" providerId="ADAL" clId="{6F0D1726-F92F-4EA0-90A1-10834B5716E0}" dt="2026-02-20T20:00:28.742" v="520" actId="20577"/>
      <pc:docMkLst>
        <pc:docMk/>
      </pc:docMkLst>
      <pc:sldChg chg="modSp mod">
        <pc:chgData name="Winrich, Benton" userId="d99ef167-3e58-47b5-ad17-351385060b3e" providerId="ADAL" clId="{6F0D1726-F92F-4EA0-90A1-10834B5716E0}" dt="2026-02-18T20:30:45.703" v="253" actId="20577"/>
        <pc:sldMkLst>
          <pc:docMk/>
          <pc:sldMk cId="3293699747" sldId="268"/>
        </pc:sldMkLst>
        <pc:spChg chg="mod">
          <ac:chgData name="Winrich, Benton" userId="d99ef167-3e58-47b5-ad17-351385060b3e" providerId="ADAL" clId="{6F0D1726-F92F-4EA0-90A1-10834B5716E0}" dt="2026-02-18T20:30:45.703" v="253" actId="20577"/>
          <ac:spMkLst>
            <pc:docMk/>
            <pc:sldMk cId="3293699747" sldId="268"/>
            <ac:spMk id="5" creationId="{E64545B0-9BE3-BB2D-C9E7-EF569256C1C8}"/>
          </ac:spMkLst>
        </pc:spChg>
      </pc:sldChg>
      <pc:sldChg chg="modSp mod">
        <pc:chgData name="Winrich, Benton" userId="d99ef167-3e58-47b5-ad17-351385060b3e" providerId="ADAL" clId="{6F0D1726-F92F-4EA0-90A1-10834B5716E0}" dt="2026-02-20T19:25:13.187" v="262"/>
        <pc:sldMkLst>
          <pc:docMk/>
          <pc:sldMk cId="3410324347" sldId="282"/>
        </pc:sldMkLst>
        <pc:spChg chg="mod">
          <ac:chgData name="Winrich, Benton" userId="d99ef167-3e58-47b5-ad17-351385060b3e" providerId="ADAL" clId="{6F0D1726-F92F-4EA0-90A1-10834B5716E0}" dt="2026-02-20T19:25:13.187" v="262"/>
          <ac:spMkLst>
            <pc:docMk/>
            <pc:sldMk cId="3410324347" sldId="282"/>
            <ac:spMk id="4" creationId="{AEF7DB1B-1723-3CA7-62FB-D35400B03C13}"/>
          </ac:spMkLst>
        </pc:spChg>
      </pc:sldChg>
      <pc:sldChg chg="addSp modSp mod">
        <pc:chgData name="Winrich, Benton" userId="d99ef167-3e58-47b5-ad17-351385060b3e" providerId="ADAL" clId="{6F0D1726-F92F-4EA0-90A1-10834B5716E0}" dt="2026-01-22T19:08:00.875" v="147" actId="1076"/>
        <pc:sldMkLst>
          <pc:docMk/>
          <pc:sldMk cId="956135623" sldId="284"/>
        </pc:sldMkLst>
        <pc:spChg chg="mod">
          <ac:chgData name="Winrich, Benton" userId="d99ef167-3e58-47b5-ad17-351385060b3e" providerId="ADAL" clId="{6F0D1726-F92F-4EA0-90A1-10834B5716E0}" dt="2026-01-22T19:05:47.033" v="144" actId="1076"/>
          <ac:spMkLst>
            <pc:docMk/>
            <pc:sldMk cId="956135623" sldId="284"/>
            <ac:spMk id="2" creationId="{F98CED99-C101-5A06-C965-531E445CB8F2}"/>
          </ac:spMkLst>
        </pc:spChg>
        <pc:spChg chg="add mod">
          <ac:chgData name="Winrich, Benton" userId="d99ef167-3e58-47b5-ad17-351385060b3e" providerId="ADAL" clId="{6F0D1726-F92F-4EA0-90A1-10834B5716E0}" dt="2026-01-22T19:05:50.737" v="145" actId="403"/>
          <ac:spMkLst>
            <pc:docMk/>
            <pc:sldMk cId="956135623" sldId="284"/>
            <ac:spMk id="22" creationId="{D7F249F4-E481-1879-0E2A-EB92F3E503DF}"/>
          </ac:spMkLst>
        </pc:spChg>
        <pc:spChg chg="add mod">
          <ac:chgData name="Winrich, Benton" userId="d99ef167-3e58-47b5-ad17-351385060b3e" providerId="ADAL" clId="{6F0D1726-F92F-4EA0-90A1-10834B5716E0}" dt="2026-01-22T19:05:40.950" v="142" actId="1076"/>
          <ac:spMkLst>
            <pc:docMk/>
            <pc:sldMk cId="956135623" sldId="284"/>
            <ac:spMk id="23" creationId="{051632EF-D412-A937-EDEC-1A786ACEDB15}"/>
          </ac:spMkLst>
        </pc:spChg>
        <pc:picChg chg="mod">
          <ac:chgData name="Winrich, Benton" userId="d99ef167-3e58-47b5-ad17-351385060b3e" providerId="ADAL" clId="{6F0D1726-F92F-4EA0-90A1-10834B5716E0}" dt="2026-01-22T18:57:50.043" v="70" actId="1076"/>
          <ac:picMkLst>
            <pc:docMk/>
            <pc:sldMk cId="956135623" sldId="284"/>
            <ac:picMk id="3" creationId="{4A990D59-2BC0-73F4-8D37-D44DDF4B36E3}"/>
          </ac:picMkLst>
        </pc:picChg>
        <pc:picChg chg="mod">
          <ac:chgData name="Winrich, Benton" userId="d99ef167-3e58-47b5-ad17-351385060b3e" providerId="ADAL" clId="{6F0D1726-F92F-4EA0-90A1-10834B5716E0}" dt="2026-01-22T18:58:18.599" v="82" actId="1076"/>
          <ac:picMkLst>
            <pc:docMk/>
            <pc:sldMk cId="956135623" sldId="284"/>
            <ac:picMk id="4" creationId="{CABA9559-77B9-E1F7-8723-3D9CD9C28045}"/>
          </ac:picMkLst>
        </pc:picChg>
        <pc:picChg chg="mod">
          <ac:chgData name="Winrich, Benton" userId="d99ef167-3e58-47b5-ad17-351385060b3e" providerId="ADAL" clId="{6F0D1726-F92F-4EA0-90A1-10834B5716E0}" dt="2026-01-22T18:54:41.063" v="41" actId="1076"/>
          <ac:picMkLst>
            <pc:docMk/>
            <pc:sldMk cId="956135623" sldId="284"/>
            <ac:picMk id="5" creationId="{C43EB40D-58E0-D648-5AA8-5CFCC967B190}"/>
          </ac:picMkLst>
        </pc:picChg>
        <pc:picChg chg="mod">
          <ac:chgData name="Winrich, Benton" userId="d99ef167-3e58-47b5-ad17-351385060b3e" providerId="ADAL" clId="{6F0D1726-F92F-4EA0-90A1-10834B5716E0}" dt="2026-01-22T18:58:04.498" v="77" actId="14100"/>
          <ac:picMkLst>
            <pc:docMk/>
            <pc:sldMk cId="956135623" sldId="284"/>
            <ac:picMk id="6" creationId="{0CC38C7F-1515-D22A-3B63-C49C861C118F}"/>
          </ac:picMkLst>
        </pc:picChg>
        <pc:picChg chg="mod">
          <ac:chgData name="Winrich, Benton" userId="d99ef167-3e58-47b5-ad17-351385060b3e" providerId="ADAL" clId="{6F0D1726-F92F-4EA0-90A1-10834B5716E0}" dt="2026-01-22T19:08:00.875" v="147" actId="1076"/>
          <ac:picMkLst>
            <pc:docMk/>
            <pc:sldMk cId="956135623" sldId="284"/>
            <ac:picMk id="7" creationId="{CD527FE9-7F0D-0C6E-D039-E40BB7262240}"/>
          </ac:picMkLst>
        </pc:picChg>
        <pc:picChg chg="mod">
          <ac:chgData name="Winrich, Benton" userId="d99ef167-3e58-47b5-ad17-351385060b3e" providerId="ADAL" clId="{6F0D1726-F92F-4EA0-90A1-10834B5716E0}" dt="2026-01-22T19:07:57.787" v="146" actId="1076"/>
          <ac:picMkLst>
            <pc:docMk/>
            <pc:sldMk cId="956135623" sldId="284"/>
            <ac:picMk id="8" creationId="{BB929A34-5FDD-4C8E-B1CF-6F817291BC4C}"/>
          </ac:picMkLst>
        </pc:picChg>
        <pc:picChg chg="mod">
          <ac:chgData name="Winrich, Benton" userId="d99ef167-3e58-47b5-ad17-351385060b3e" providerId="ADAL" clId="{6F0D1726-F92F-4EA0-90A1-10834B5716E0}" dt="2026-01-22T18:57:48.192" v="69" actId="1076"/>
          <ac:picMkLst>
            <pc:docMk/>
            <pc:sldMk cId="956135623" sldId="284"/>
            <ac:picMk id="9" creationId="{AAA21697-1BD1-F9B0-A133-4EB065509E55}"/>
          </ac:picMkLst>
        </pc:picChg>
        <pc:picChg chg="mod">
          <ac:chgData name="Winrich, Benton" userId="d99ef167-3e58-47b5-ad17-351385060b3e" providerId="ADAL" clId="{6F0D1726-F92F-4EA0-90A1-10834B5716E0}" dt="2026-01-22T18:58:16.289" v="80" actId="1076"/>
          <ac:picMkLst>
            <pc:docMk/>
            <pc:sldMk cId="956135623" sldId="284"/>
            <ac:picMk id="10" creationId="{2A87C126-8E75-AAEE-4B37-1E127636A841}"/>
          </ac:picMkLst>
        </pc:picChg>
        <pc:picChg chg="mod">
          <ac:chgData name="Winrich, Benton" userId="d99ef167-3e58-47b5-ad17-351385060b3e" providerId="ADAL" clId="{6F0D1726-F92F-4EA0-90A1-10834B5716E0}" dt="2026-01-22T18:56:17.507" v="56" actId="1076"/>
          <ac:picMkLst>
            <pc:docMk/>
            <pc:sldMk cId="956135623" sldId="284"/>
            <ac:picMk id="11" creationId="{B38FC19E-7368-550D-5237-9E93F243C000}"/>
          </ac:picMkLst>
        </pc:picChg>
        <pc:picChg chg="mod">
          <ac:chgData name="Winrich, Benton" userId="d99ef167-3e58-47b5-ad17-351385060b3e" providerId="ADAL" clId="{6F0D1726-F92F-4EA0-90A1-10834B5716E0}" dt="2026-01-22T18:57:51.231" v="71" actId="1076"/>
          <ac:picMkLst>
            <pc:docMk/>
            <pc:sldMk cId="956135623" sldId="284"/>
            <ac:picMk id="12" creationId="{83220114-221B-2E0D-CBE1-03EE964B0104}"/>
          </ac:picMkLst>
        </pc:picChg>
        <pc:picChg chg="mod">
          <ac:chgData name="Winrich, Benton" userId="d99ef167-3e58-47b5-ad17-351385060b3e" providerId="ADAL" clId="{6F0D1726-F92F-4EA0-90A1-10834B5716E0}" dt="2026-01-22T18:57:46.470" v="68" actId="1076"/>
          <ac:picMkLst>
            <pc:docMk/>
            <pc:sldMk cId="956135623" sldId="284"/>
            <ac:picMk id="13" creationId="{63AD37D5-4119-DF18-8E69-641D325F9D35}"/>
          </ac:picMkLst>
        </pc:picChg>
        <pc:picChg chg="mod">
          <ac:chgData name="Winrich, Benton" userId="d99ef167-3e58-47b5-ad17-351385060b3e" providerId="ADAL" clId="{6F0D1726-F92F-4EA0-90A1-10834B5716E0}" dt="2026-01-22T18:58:01.568" v="75" actId="1076"/>
          <ac:picMkLst>
            <pc:docMk/>
            <pc:sldMk cId="956135623" sldId="284"/>
            <ac:picMk id="14" creationId="{C9FCF0BD-5C9B-3AE7-C5D7-AFC1DC101F87}"/>
          </ac:picMkLst>
        </pc:picChg>
        <pc:picChg chg="mod">
          <ac:chgData name="Winrich, Benton" userId="d99ef167-3e58-47b5-ad17-351385060b3e" providerId="ADAL" clId="{6F0D1726-F92F-4EA0-90A1-10834B5716E0}" dt="2026-01-22T18:57:55.640" v="74" actId="14100"/>
          <ac:picMkLst>
            <pc:docMk/>
            <pc:sldMk cId="956135623" sldId="284"/>
            <ac:picMk id="15" creationId="{E1FEE4B5-6EC6-5224-0413-FBBD10727EA3}"/>
          </ac:picMkLst>
        </pc:picChg>
        <pc:picChg chg="mod">
          <ac:chgData name="Winrich, Benton" userId="d99ef167-3e58-47b5-ad17-351385060b3e" providerId="ADAL" clId="{6F0D1726-F92F-4EA0-90A1-10834B5716E0}" dt="2026-01-22T19:05:32.935" v="139" actId="1076"/>
          <ac:picMkLst>
            <pc:docMk/>
            <pc:sldMk cId="956135623" sldId="284"/>
            <ac:picMk id="16" creationId="{EBAE37D9-B1FC-CF0A-AE2B-D8BD5006D7EA}"/>
          </ac:picMkLst>
        </pc:picChg>
        <pc:picChg chg="add mod">
          <ac:chgData name="Winrich, Benton" userId="d99ef167-3e58-47b5-ad17-351385060b3e" providerId="ADAL" clId="{6F0D1726-F92F-4EA0-90A1-10834B5716E0}" dt="2026-01-22T19:05:31.069" v="138" actId="1076"/>
          <ac:picMkLst>
            <pc:docMk/>
            <pc:sldMk cId="956135623" sldId="284"/>
            <ac:picMk id="17" creationId="{07C6B255-7757-5DDB-A383-A953351DC3E2}"/>
          </ac:picMkLst>
        </pc:picChg>
        <pc:picChg chg="add mod">
          <ac:chgData name="Winrich, Benton" userId="d99ef167-3e58-47b5-ad17-351385060b3e" providerId="ADAL" clId="{6F0D1726-F92F-4EA0-90A1-10834B5716E0}" dt="2026-01-22T19:04:48.532" v="136" actId="1076"/>
          <ac:picMkLst>
            <pc:docMk/>
            <pc:sldMk cId="956135623" sldId="284"/>
            <ac:picMk id="18" creationId="{D1C40A37-A0A1-1940-72C6-85C0E9AEB520}"/>
          </ac:picMkLst>
        </pc:picChg>
        <pc:picChg chg="add mod">
          <ac:chgData name="Winrich, Benton" userId="d99ef167-3e58-47b5-ad17-351385060b3e" providerId="ADAL" clId="{6F0D1726-F92F-4EA0-90A1-10834B5716E0}" dt="2026-01-22T18:58:06.007" v="78" actId="1076"/>
          <ac:picMkLst>
            <pc:docMk/>
            <pc:sldMk cId="956135623" sldId="284"/>
            <ac:picMk id="19" creationId="{EB72EB9D-5B04-1196-3D0C-61C906CD9877}"/>
          </ac:picMkLst>
        </pc:picChg>
        <pc:picChg chg="add mod">
          <ac:chgData name="Winrich, Benton" userId="d99ef167-3e58-47b5-ad17-351385060b3e" providerId="ADAL" clId="{6F0D1726-F92F-4EA0-90A1-10834B5716E0}" dt="2026-01-22T18:56:33.612" v="63" actId="1076"/>
          <ac:picMkLst>
            <pc:docMk/>
            <pc:sldMk cId="956135623" sldId="284"/>
            <ac:picMk id="20" creationId="{970A76BE-38A6-97CE-7BD5-07832BD52691}"/>
          </ac:picMkLst>
        </pc:picChg>
        <pc:picChg chg="add mod">
          <ac:chgData name="Winrich, Benton" userId="d99ef167-3e58-47b5-ad17-351385060b3e" providerId="ADAL" clId="{6F0D1726-F92F-4EA0-90A1-10834B5716E0}" dt="2026-01-22T18:57:42.312" v="67" actId="1076"/>
          <ac:picMkLst>
            <pc:docMk/>
            <pc:sldMk cId="956135623" sldId="284"/>
            <ac:picMk id="21" creationId="{C8B7EC57-9D90-E0A5-C008-9029B8C3B981}"/>
          </ac:picMkLst>
        </pc:picChg>
      </pc:sldChg>
      <pc:sldChg chg="modSp mod">
        <pc:chgData name="Winrich, Benton" userId="d99ef167-3e58-47b5-ad17-351385060b3e" providerId="ADAL" clId="{6F0D1726-F92F-4EA0-90A1-10834B5716E0}" dt="2026-02-20T19:54:15.872" v="265" actId="20577"/>
        <pc:sldMkLst>
          <pc:docMk/>
          <pc:sldMk cId="3490658108" sldId="287"/>
        </pc:sldMkLst>
        <pc:spChg chg="mod">
          <ac:chgData name="Winrich, Benton" userId="d99ef167-3e58-47b5-ad17-351385060b3e" providerId="ADAL" clId="{6F0D1726-F92F-4EA0-90A1-10834B5716E0}" dt="2026-02-20T19:54:15.872" v="265" actId="20577"/>
          <ac:spMkLst>
            <pc:docMk/>
            <pc:sldMk cId="3490658108" sldId="287"/>
            <ac:spMk id="6" creationId="{199C82C1-7F73-2084-A18A-0AC2FC071FA6}"/>
          </ac:spMkLst>
        </pc:spChg>
      </pc:sldChg>
      <pc:sldChg chg="modSp mod">
        <pc:chgData name="Winrich, Benton" userId="d99ef167-3e58-47b5-ad17-351385060b3e" providerId="ADAL" clId="{6F0D1726-F92F-4EA0-90A1-10834B5716E0}" dt="2026-02-20T20:00:28.742" v="520" actId="20577"/>
        <pc:sldMkLst>
          <pc:docMk/>
          <pc:sldMk cId="4146208810" sldId="288"/>
        </pc:sldMkLst>
        <pc:spChg chg="mod">
          <ac:chgData name="Winrich, Benton" userId="d99ef167-3e58-47b5-ad17-351385060b3e" providerId="ADAL" clId="{6F0D1726-F92F-4EA0-90A1-10834B5716E0}" dt="2026-02-20T20:00:28.742" v="520" actId="20577"/>
          <ac:spMkLst>
            <pc:docMk/>
            <pc:sldMk cId="4146208810" sldId="288"/>
            <ac:spMk id="6" creationId="{EBA88391-54B9-A7EB-2D89-E5468944ADB3}"/>
          </ac:spMkLst>
        </pc:spChg>
      </pc:sldChg>
      <pc:sldChg chg="delSp modSp del mod">
        <pc:chgData name="Winrich, Benton" userId="d99ef167-3e58-47b5-ad17-351385060b3e" providerId="ADAL" clId="{6F0D1726-F92F-4EA0-90A1-10834B5716E0}" dt="2026-02-20T19:25:18.889" v="263" actId="2696"/>
        <pc:sldMkLst>
          <pc:docMk/>
          <pc:sldMk cId="1123178564" sldId="291"/>
        </pc:sldMkLst>
        <pc:spChg chg="del mod">
          <ac:chgData name="Winrich, Benton" userId="d99ef167-3e58-47b5-ad17-351385060b3e" providerId="ADAL" clId="{6F0D1726-F92F-4EA0-90A1-10834B5716E0}" dt="2026-02-20T19:25:08.367" v="260"/>
          <ac:spMkLst>
            <pc:docMk/>
            <pc:sldMk cId="1123178564" sldId="291"/>
            <ac:spMk id="4" creationId="{F2E715EB-7811-B490-FC8C-192E161F0A7A}"/>
          </ac:spMkLst>
        </pc:spChg>
      </pc:sldChg>
    </pc:docChg>
  </pc:docChgLst>
  <pc:docChgLst>
    <pc:chgData name="Bauer, Jayme" userId="383ceeba-2901-4776-a9c7-44f19bda01ec" providerId="ADAL" clId="{6EB8A9DE-0E9D-4B0E-980C-2E3D07478AE0}"/>
    <pc:docChg chg="undo custSel addSld delSld modSld sldOrd">
      <pc:chgData name="Bauer, Jayme" userId="383ceeba-2901-4776-a9c7-44f19bda01ec" providerId="ADAL" clId="{6EB8A9DE-0E9D-4B0E-980C-2E3D07478AE0}" dt="2026-02-20T19:57:02.999" v="4579" actId="20577"/>
      <pc:docMkLst>
        <pc:docMk/>
      </pc:docMkLst>
      <pc:sldChg chg="addSp delSp modSp mod setBg addAnim delAnim modAnim setClrOvrMap">
        <pc:chgData name="Bauer, Jayme" userId="383ceeba-2901-4776-a9c7-44f19bda01ec" providerId="ADAL" clId="{6EB8A9DE-0E9D-4B0E-980C-2E3D07478AE0}" dt="2026-02-06T14:22:13.283" v="3796" actId="20577"/>
        <pc:sldMkLst>
          <pc:docMk/>
          <pc:sldMk cId="3238574591" sldId="266"/>
        </pc:sldMkLst>
        <pc:spChg chg="mod">
          <ac:chgData name="Bauer, Jayme" userId="383ceeba-2901-4776-a9c7-44f19bda01ec" providerId="ADAL" clId="{6EB8A9DE-0E9D-4B0E-980C-2E3D07478AE0}" dt="2026-01-22T15:32:05.735" v="3683" actId="1076"/>
          <ac:spMkLst>
            <pc:docMk/>
            <pc:sldMk cId="3238574591" sldId="266"/>
            <ac:spMk id="2" creationId="{26EA1EE0-76B4-89EC-E084-64EE8B085434}"/>
          </ac:spMkLst>
        </pc:spChg>
        <pc:spChg chg="mod">
          <ac:chgData name="Bauer, Jayme" userId="383ceeba-2901-4776-a9c7-44f19bda01ec" providerId="ADAL" clId="{6EB8A9DE-0E9D-4B0E-980C-2E3D07478AE0}" dt="2026-02-06T14:22:13.283" v="3796" actId="20577"/>
          <ac:spMkLst>
            <pc:docMk/>
            <pc:sldMk cId="3238574591" sldId="266"/>
            <ac:spMk id="3" creationId="{987EB6EB-F95A-EB2A-916A-7FDF72DC57E4}"/>
          </ac:spMkLst>
        </pc:spChg>
        <pc:picChg chg="add mod ord">
          <ac:chgData name="Bauer, Jayme" userId="383ceeba-2901-4776-a9c7-44f19bda01ec" providerId="ADAL" clId="{6EB8A9DE-0E9D-4B0E-980C-2E3D07478AE0}" dt="2026-01-23T17:00:06.005" v="3717" actId="1076"/>
          <ac:picMkLst>
            <pc:docMk/>
            <pc:sldMk cId="3238574591" sldId="266"/>
            <ac:picMk id="5" creationId="{2BBC2692-FFA9-F52D-1142-E24C756E9F62}"/>
          </ac:picMkLst>
        </pc:picChg>
        <pc:picChg chg="add mod">
          <ac:chgData name="Bauer, Jayme" userId="383ceeba-2901-4776-a9c7-44f19bda01ec" providerId="ADAL" clId="{6EB8A9DE-0E9D-4B0E-980C-2E3D07478AE0}" dt="2026-01-22T15:31:38.460" v="3675" actId="1076"/>
          <ac:picMkLst>
            <pc:docMk/>
            <pc:sldMk cId="3238574591" sldId="266"/>
            <ac:picMk id="9" creationId="{A684CBE6-4AE8-4446-1897-BF663DA2423A}"/>
          </ac:picMkLst>
        </pc:picChg>
      </pc:sldChg>
      <pc:sldChg chg="addSp delSp modSp mod">
        <pc:chgData name="Bauer, Jayme" userId="383ceeba-2901-4776-a9c7-44f19bda01ec" providerId="ADAL" clId="{6EB8A9DE-0E9D-4B0E-980C-2E3D07478AE0}" dt="2026-02-18T20:31:57.040" v="4391" actId="20577"/>
        <pc:sldMkLst>
          <pc:docMk/>
          <pc:sldMk cId="3293699747" sldId="268"/>
        </pc:sldMkLst>
        <pc:spChg chg="mod">
          <ac:chgData name="Bauer, Jayme" userId="383ceeba-2901-4776-a9c7-44f19bda01ec" providerId="ADAL" clId="{6EB8A9DE-0E9D-4B0E-980C-2E3D07478AE0}" dt="2026-01-22T15:35:04.683" v="3698" actId="1076"/>
          <ac:spMkLst>
            <pc:docMk/>
            <pc:sldMk cId="3293699747" sldId="268"/>
            <ac:spMk id="2" creationId="{698C4CE6-EC0F-70C6-80C5-D083FE38456A}"/>
          </ac:spMkLst>
        </pc:spChg>
        <pc:spChg chg="add mod">
          <ac:chgData name="Bauer, Jayme" userId="383ceeba-2901-4776-a9c7-44f19bda01ec" providerId="ADAL" clId="{6EB8A9DE-0E9D-4B0E-980C-2E3D07478AE0}" dt="2026-01-22T15:35:16.868" v="3701"/>
          <ac:spMkLst>
            <pc:docMk/>
            <pc:sldMk cId="3293699747" sldId="268"/>
            <ac:spMk id="3" creationId="{729F5DDF-96D3-7672-5149-4757210C4B79}"/>
          </ac:spMkLst>
        </pc:spChg>
        <pc:spChg chg="mod">
          <ac:chgData name="Bauer, Jayme" userId="383ceeba-2901-4776-a9c7-44f19bda01ec" providerId="ADAL" clId="{6EB8A9DE-0E9D-4B0E-980C-2E3D07478AE0}" dt="2026-02-18T20:31:57.040" v="4391" actId="20577"/>
          <ac:spMkLst>
            <pc:docMk/>
            <pc:sldMk cId="3293699747" sldId="268"/>
            <ac:spMk id="5" creationId="{E64545B0-9BE3-BB2D-C9E7-EF569256C1C8}"/>
          </ac:spMkLst>
        </pc:spChg>
      </pc:sldChg>
      <pc:sldChg chg="addSp delSp modSp mod modNotesTx">
        <pc:chgData name="Bauer, Jayme" userId="383ceeba-2901-4776-a9c7-44f19bda01ec" providerId="ADAL" clId="{6EB8A9DE-0E9D-4B0E-980C-2E3D07478AE0}" dt="2026-02-18T20:10:07.765" v="4351" actId="20577"/>
        <pc:sldMkLst>
          <pc:docMk/>
          <pc:sldMk cId="1703150503" sldId="269"/>
        </pc:sldMkLst>
      </pc:sldChg>
      <pc:sldChg chg="addSp delSp modSp mod">
        <pc:chgData name="Bauer, Jayme" userId="383ceeba-2901-4776-a9c7-44f19bda01ec" providerId="ADAL" clId="{6EB8A9DE-0E9D-4B0E-980C-2E3D07478AE0}" dt="2026-01-27T16:39:08.403" v="3781" actId="478"/>
        <pc:sldMkLst>
          <pc:docMk/>
          <pc:sldMk cId="277173451" sldId="271"/>
        </pc:sldMkLst>
        <pc:spChg chg="add mod">
          <ac:chgData name="Bauer, Jayme" userId="383ceeba-2901-4776-a9c7-44f19bda01ec" providerId="ADAL" clId="{6EB8A9DE-0E9D-4B0E-980C-2E3D07478AE0}" dt="2026-01-21T15:53:03.332" v="1442" actId="1076"/>
          <ac:spMkLst>
            <pc:docMk/>
            <pc:sldMk cId="277173451" sldId="271"/>
            <ac:spMk id="3" creationId="{35588AF9-254B-D438-29B9-46A589705665}"/>
          </ac:spMkLst>
        </pc:spChg>
        <pc:spChg chg="mod">
          <ac:chgData name="Bauer, Jayme" userId="383ceeba-2901-4776-a9c7-44f19bda01ec" providerId="ADAL" clId="{6EB8A9DE-0E9D-4B0E-980C-2E3D07478AE0}" dt="2026-01-21T15:53:06.296" v="1443" actId="1076"/>
          <ac:spMkLst>
            <pc:docMk/>
            <pc:sldMk cId="277173451" sldId="271"/>
            <ac:spMk id="5" creationId="{98B90785-BBDE-A6C8-CC50-B3D50D12E1BF}"/>
          </ac:spMkLst>
        </pc:spChg>
      </pc:sldChg>
      <pc:sldChg chg="addSp delSp modSp mod ord">
        <pc:chgData name="Bauer, Jayme" userId="383ceeba-2901-4776-a9c7-44f19bda01ec" providerId="ADAL" clId="{6EB8A9DE-0E9D-4B0E-980C-2E3D07478AE0}" dt="2026-01-27T16:39:00.717" v="3779" actId="478"/>
        <pc:sldMkLst>
          <pc:docMk/>
          <pc:sldMk cId="1171334548" sldId="275"/>
        </pc:sldMkLst>
        <pc:spChg chg="mod">
          <ac:chgData name="Bauer, Jayme" userId="383ceeba-2901-4776-a9c7-44f19bda01ec" providerId="ADAL" clId="{6EB8A9DE-0E9D-4B0E-980C-2E3D07478AE0}" dt="2026-01-22T13:35:26.357" v="2833" actId="20577"/>
          <ac:spMkLst>
            <pc:docMk/>
            <pc:sldMk cId="1171334548" sldId="275"/>
            <ac:spMk id="2" creationId="{CED1D6A6-FF3C-3989-E7B0-1D12117361EF}"/>
          </ac:spMkLst>
        </pc:spChg>
        <pc:spChg chg="mod">
          <ac:chgData name="Bauer, Jayme" userId="383ceeba-2901-4776-a9c7-44f19bda01ec" providerId="ADAL" clId="{6EB8A9DE-0E9D-4B0E-980C-2E3D07478AE0}" dt="2026-01-21T15:45:27.637" v="1299" actId="20577"/>
          <ac:spMkLst>
            <pc:docMk/>
            <pc:sldMk cId="1171334548" sldId="275"/>
            <ac:spMk id="3" creationId="{F250D9CA-FA1E-0571-FD71-0EC6F4B3509C}"/>
          </ac:spMkLst>
        </pc:spChg>
      </pc:sldChg>
      <pc:sldChg chg="addSp delSp modSp mod">
        <pc:chgData name="Bauer, Jayme" userId="383ceeba-2901-4776-a9c7-44f19bda01ec" providerId="ADAL" clId="{6EB8A9DE-0E9D-4B0E-980C-2E3D07478AE0}" dt="2026-01-27T16:39:21.945" v="3785" actId="478"/>
        <pc:sldMkLst>
          <pc:docMk/>
          <pc:sldMk cId="183933437" sldId="276"/>
        </pc:sldMkLst>
        <pc:spChg chg="mod">
          <ac:chgData name="Bauer, Jayme" userId="383ceeba-2901-4776-a9c7-44f19bda01ec" providerId="ADAL" clId="{6EB8A9DE-0E9D-4B0E-980C-2E3D07478AE0}" dt="2026-01-21T15:13:45.379" v="1197" actId="20577"/>
          <ac:spMkLst>
            <pc:docMk/>
            <pc:sldMk cId="183933437" sldId="276"/>
            <ac:spMk id="2" creationId="{CED1D6A6-FF3C-3989-E7B0-1D12117361EF}"/>
          </ac:spMkLst>
        </pc:spChg>
        <pc:spChg chg="add mod">
          <ac:chgData name="Bauer, Jayme" userId="383ceeba-2901-4776-a9c7-44f19bda01ec" providerId="ADAL" clId="{6EB8A9DE-0E9D-4B0E-980C-2E3D07478AE0}" dt="2026-01-21T17:25:30.592" v="2611" actId="20577"/>
          <ac:spMkLst>
            <pc:docMk/>
            <pc:sldMk cId="183933437" sldId="276"/>
            <ac:spMk id="6" creationId="{0727CC25-CF50-62A7-5C70-32174069EA5A}"/>
          </ac:spMkLst>
        </pc:spChg>
      </pc:sldChg>
      <pc:sldChg chg="addSp delSp modSp mod">
        <pc:chgData name="Bauer, Jayme" userId="383ceeba-2901-4776-a9c7-44f19bda01ec" providerId="ADAL" clId="{6EB8A9DE-0E9D-4B0E-980C-2E3D07478AE0}" dt="2026-01-27T16:39:34.550" v="3788" actId="478"/>
        <pc:sldMkLst>
          <pc:docMk/>
          <pc:sldMk cId="3785289569" sldId="278"/>
        </pc:sldMkLst>
        <pc:spChg chg="add mod">
          <ac:chgData name="Bauer, Jayme" userId="383ceeba-2901-4776-a9c7-44f19bda01ec" providerId="ADAL" clId="{6EB8A9DE-0E9D-4B0E-980C-2E3D07478AE0}" dt="2026-01-21T16:40:28.553" v="2453" actId="6549"/>
          <ac:spMkLst>
            <pc:docMk/>
            <pc:sldMk cId="3785289569" sldId="278"/>
            <ac:spMk id="3" creationId="{698C68E7-5D3F-1BA4-710E-5785789232C7}"/>
          </ac:spMkLst>
        </pc:spChg>
        <pc:spChg chg="add mod">
          <ac:chgData name="Bauer, Jayme" userId="383ceeba-2901-4776-a9c7-44f19bda01ec" providerId="ADAL" clId="{6EB8A9DE-0E9D-4B0E-980C-2E3D07478AE0}" dt="2026-01-21T16:51:05.112" v="2496" actId="20577"/>
          <ac:spMkLst>
            <pc:docMk/>
            <pc:sldMk cId="3785289569" sldId="278"/>
            <ac:spMk id="7" creationId="{F6445DCB-D81C-D0B3-907F-3D86175B238E}"/>
          </ac:spMkLst>
        </pc:spChg>
      </pc:sldChg>
      <pc:sldChg chg="addSp delSp modSp mod">
        <pc:chgData name="Bauer, Jayme" userId="383ceeba-2901-4776-a9c7-44f19bda01ec" providerId="ADAL" clId="{6EB8A9DE-0E9D-4B0E-980C-2E3D07478AE0}" dt="2026-01-27T16:39:37.630" v="3789" actId="478"/>
        <pc:sldMkLst>
          <pc:docMk/>
          <pc:sldMk cId="373788603" sldId="279"/>
        </pc:sldMkLst>
        <pc:spChg chg="mod">
          <ac:chgData name="Bauer, Jayme" userId="383ceeba-2901-4776-a9c7-44f19bda01ec" providerId="ADAL" clId="{6EB8A9DE-0E9D-4B0E-980C-2E3D07478AE0}" dt="2026-01-21T16:56:18.951" v="2513" actId="14100"/>
          <ac:spMkLst>
            <pc:docMk/>
            <pc:sldMk cId="373788603" sldId="279"/>
            <ac:spMk id="2" creationId="{CED1D6A6-FF3C-3989-E7B0-1D12117361EF}"/>
          </ac:spMkLst>
        </pc:spChg>
        <pc:spChg chg="add mod">
          <ac:chgData name="Bauer, Jayme" userId="383ceeba-2901-4776-a9c7-44f19bda01ec" providerId="ADAL" clId="{6EB8A9DE-0E9D-4B0E-980C-2E3D07478AE0}" dt="2026-01-22T14:35:43.210" v="2846" actId="20577"/>
          <ac:spMkLst>
            <pc:docMk/>
            <pc:sldMk cId="373788603" sldId="279"/>
            <ac:spMk id="5" creationId="{6979ECC5-C2B0-04EB-25D2-A08A243628F1}"/>
          </ac:spMkLst>
        </pc:spChg>
      </pc:sldChg>
      <pc:sldChg chg="addSp delSp modSp add mod">
        <pc:chgData name="Bauer, Jayme" userId="383ceeba-2901-4776-a9c7-44f19bda01ec" providerId="ADAL" clId="{6EB8A9DE-0E9D-4B0E-980C-2E3D07478AE0}" dt="2026-01-27T16:39:42.964" v="3790" actId="478"/>
        <pc:sldMkLst>
          <pc:docMk/>
          <pc:sldMk cId="3410324347" sldId="282"/>
        </pc:sldMkLst>
        <pc:spChg chg="add mod">
          <ac:chgData name="Bauer, Jayme" userId="383ceeba-2901-4776-a9c7-44f19bda01ec" providerId="ADAL" clId="{6EB8A9DE-0E9D-4B0E-980C-2E3D07478AE0}" dt="2026-01-22T15:34:33.660" v="3694" actId="1076"/>
          <ac:spMkLst>
            <pc:docMk/>
            <pc:sldMk cId="3410324347" sldId="282"/>
            <ac:spMk id="4" creationId="{AEF7DB1B-1723-3CA7-62FB-D35400B03C13}"/>
          </ac:spMkLst>
        </pc:spChg>
      </pc:sldChg>
      <pc:sldChg chg="addSp delSp modSp add mod">
        <pc:chgData name="Bauer, Jayme" userId="383ceeba-2901-4776-a9c7-44f19bda01ec" providerId="ADAL" clId="{6EB8A9DE-0E9D-4B0E-980C-2E3D07478AE0}" dt="2026-01-27T16:39:25.648" v="3786" actId="478"/>
        <pc:sldMkLst>
          <pc:docMk/>
          <pc:sldMk cId="956135623" sldId="284"/>
        </pc:sldMkLst>
      </pc:sldChg>
      <pc:sldChg chg="addSp delSp modSp add mod ord">
        <pc:chgData name="Bauer, Jayme" userId="383ceeba-2901-4776-a9c7-44f19bda01ec" providerId="ADAL" clId="{6EB8A9DE-0E9D-4B0E-980C-2E3D07478AE0}" dt="2026-01-27T16:39:11.464" v="3782" actId="478"/>
        <pc:sldMkLst>
          <pc:docMk/>
          <pc:sldMk cId="747229444" sldId="285"/>
        </pc:sldMkLst>
        <pc:spChg chg="mod">
          <ac:chgData name="Bauer, Jayme" userId="383ceeba-2901-4776-a9c7-44f19bda01ec" providerId="ADAL" clId="{6EB8A9DE-0E9D-4B0E-980C-2E3D07478AE0}" dt="2026-01-21T16:13:56.850" v="1551" actId="20577"/>
          <ac:spMkLst>
            <pc:docMk/>
            <pc:sldMk cId="747229444" sldId="285"/>
            <ac:spMk id="2" creationId="{233B0D85-852C-6103-8BA0-A82566E28DBA}"/>
          </ac:spMkLst>
        </pc:spChg>
        <pc:spChg chg="add mod">
          <ac:chgData name="Bauer, Jayme" userId="383ceeba-2901-4776-a9c7-44f19bda01ec" providerId="ADAL" clId="{6EB8A9DE-0E9D-4B0E-980C-2E3D07478AE0}" dt="2026-01-21T16:20:29.510" v="1704" actId="1076"/>
          <ac:spMkLst>
            <pc:docMk/>
            <pc:sldMk cId="747229444" sldId="285"/>
            <ac:spMk id="6" creationId="{EA8117E7-12F1-58C6-C7A3-F60056389068}"/>
          </ac:spMkLst>
        </pc:spChg>
        <pc:picChg chg="add mod">
          <ac:chgData name="Bauer, Jayme" userId="383ceeba-2901-4776-a9c7-44f19bda01ec" providerId="ADAL" clId="{6EB8A9DE-0E9D-4B0E-980C-2E3D07478AE0}" dt="2026-01-23T17:01:08.248" v="3747" actId="1076"/>
          <ac:picMkLst>
            <pc:docMk/>
            <pc:sldMk cId="747229444" sldId="285"/>
            <ac:picMk id="5" creationId="{20248ED8-1AC3-B090-E6F9-4C03C066AEA1}"/>
          </ac:picMkLst>
        </pc:picChg>
      </pc:sldChg>
      <pc:sldChg chg="addSp delSp modSp add mod">
        <pc:chgData name="Bauer, Jayme" userId="383ceeba-2901-4776-a9c7-44f19bda01ec" providerId="ADAL" clId="{6EB8A9DE-0E9D-4B0E-980C-2E3D07478AE0}" dt="2026-01-27T16:39:17.705" v="3784" actId="478"/>
        <pc:sldMkLst>
          <pc:docMk/>
          <pc:sldMk cId="3490658108" sldId="287"/>
        </pc:sldMkLst>
        <pc:spChg chg="mod">
          <ac:chgData name="Bauer, Jayme" userId="383ceeba-2901-4776-a9c7-44f19bda01ec" providerId="ADAL" clId="{6EB8A9DE-0E9D-4B0E-980C-2E3D07478AE0}" dt="2026-01-23T17:01:21.193" v="3753" actId="1076"/>
          <ac:spMkLst>
            <pc:docMk/>
            <pc:sldMk cId="3490658108" sldId="287"/>
            <ac:spMk id="2" creationId="{2F0ED60F-F89C-2735-2693-3B9AABE19415}"/>
          </ac:spMkLst>
        </pc:spChg>
        <pc:spChg chg="mod">
          <ac:chgData name="Bauer, Jayme" userId="383ceeba-2901-4776-a9c7-44f19bda01ec" providerId="ADAL" clId="{6EB8A9DE-0E9D-4B0E-980C-2E3D07478AE0}" dt="2026-01-21T16:31:08.971" v="1960" actId="20577"/>
          <ac:spMkLst>
            <pc:docMk/>
            <pc:sldMk cId="3490658108" sldId="287"/>
            <ac:spMk id="6" creationId="{199C82C1-7F73-2084-A18A-0AC2FC071FA6}"/>
          </ac:spMkLst>
        </pc:spChg>
      </pc:sldChg>
      <pc:sldChg chg="addSp delSp modSp add mod">
        <pc:chgData name="Bauer, Jayme" userId="383ceeba-2901-4776-a9c7-44f19bda01ec" providerId="ADAL" clId="{6EB8A9DE-0E9D-4B0E-980C-2E3D07478AE0}" dt="2026-02-20T19:57:02.999" v="4579" actId="20577"/>
        <pc:sldMkLst>
          <pc:docMk/>
          <pc:sldMk cId="4146208810" sldId="288"/>
        </pc:sldMkLst>
        <pc:spChg chg="mod">
          <ac:chgData name="Bauer, Jayme" userId="383ceeba-2901-4776-a9c7-44f19bda01ec" providerId="ADAL" clId="{6EB8A9DE-0E9D-4B0E-980C-2E3D07478AE0}" dt="2026-01-21T16:14:23.239" v="1612" actId="20577"/>
          <ac:spMkLst>
            <pc:docMk/>
            <pc:sldMk cId="4146208810" sldId="288"/>
            <ac:spMk id="2" creationId="{31C112D8-64EC-3079-5135-1FBDF887C9AA}"/>
          </ac:spMkLst>
        </pc:spChg>
        <pc:spChg chg="mod">
          <ac:chgData name="Bauer, Jayme" userId="383ceeba-2901-4776-a9c7-44f19bda01ec" providerId="ADAL" clId="{6EB8A9DE-0E9D-4B0E-980C-2E3D07478AE0}" dt="2026-02-20T19:57:02.999" v="4579" actId="20577"/>
          <ac:spMkLst>
            <pc:docMk/>
            <pc:sldMk cId="4146208810" sldId="288"/>
            <ac:spMk id="6" creationId="{EBA88391-54B9-A7EB-2D89-E5468944ADB3}"/>
          </ac:spMkLst>
        </pc:spChg>
      </pc:sldChg>
      <pc:sldChg chg="addSp delSp modSp add mod">
        <pc:chgData name="Bauer, Jayme" userId="383ceeba-2901-4776-a9c7-44f19bda01ec" providerId="ADAL" clId="{6EB8A9DE-0E9D-4B0E-980C-2E3D07478AE0}" dt="2026-01-27T16:39:28.703" v="3787" actId="478"/>
        <pc:sldMkLst>
          <pc:docMk/>
          <pc:sldMk cId="1636181070" sldId="289"/>
        </pc:sldMkLst>
        <pc:spChg chg="add mod">
          <ac:chgData name="Bauer, Jayme" userId="383ceeba-2901-4776-a9c7-44f19bda01ec" providerId="ADAL" clId="{6EB8A9DE-0E9D-4B0E-980C-2E3D07478AE0}" dt="2026-01-22T13:36:07.168" v="2844" actId="20577"/>
          <ac:spMkLst>
            <pc:docMk/>
            <pc:sldMk cId="1636181070" sldId="289"/>
            <ac:spMk id="7" creationId="{DBAA53C9-668B-5B1C-E61D-4A754F683195}"/>
          </ac:spMkLst>
        </pc:spChg>
        <pc:picChg chg="add mod">
          <ac:chgData name="Bauer, Jayme" userId="383ceeba-2901-4776-a9c7-44f19bda01ec" providerId="ADAL" clId="{6EB8A9DE-0E9D-4B0E-980C-2E3D07478AE0}" dt="2026-01-21T19:27:34.443" v="2620" actId="1076"/>
          <ac:picMkLst>
            <pc:docMk/>
            <pc:sldMk cId="1636181070" sldId="289"/>
            <ac:picMk id="6" creationId="{ADD1052A-8C51-FBF7-C81A-3C3FDD8AC52F}"/>
          </ac:picMkLst>
        </pc:picChg>
      </pc:sldChg>
      <pc:sldChg chg="addSp delSp modSp add mod">
        <pc:chgData name="Bauer, Jayme" userId="383ceeba-2901-4776-a9c7-44f19bda01ec" providerId="ADAL" clId="{6EB8A9DE-0E9D-4B0E-980C-2E3D07478AE0}" dt="2026-01-27T16:39:49.504" v="3792" actId="478"/>
        <pc:sldMkLst>
          <pc:docMk/>
          <pc:sldMk cId="607596129" sldId="290"/>
        </pc:sldMkLst>
        <pc:spChg chg="mod">
          <ac:chgData name="Bauer, Jayme" userId="383ceeba-2901-4776-a9c7-44f19bda01ec" providerId="ADAL" clId="{6EB8A9DE-0E9D-4B0E-980C-2E3D07478AE0}" dt="2026-01-22T14:42:02.585" v="3175" actId="20577"/>
          <ac:spMkLst>
            <pc:docMk/>
            <pc:sldMk cId="607596129" sldId="290"/>
            <ac:spMk id="2" creationId="{34C86F99-2E29-4138-5B14-7667F41CF673}"/>
          </ac:spMkLst>
        </pc:spChg>
        <pc:spChg chg="add mod">
          <ac:chgData name="Bauer, Jayme" userId="383ceeba-2901-4776-a9c7-44f19bda01ec" providerId="ADAL" clId="{6EB8A9DE-0E9D-4B0E-980C-2E3D07478AE0}" dt="2026-01-22T14:52:06.072" v="3379" actId="1076"/>
          <ac:spMkLst>
            <pc:docMk/>
            <pc:sldMk cId="607596129" sldId="290"/>
            <ac:spMk id="6" creationId="{660DA4CD-6F1A-5741-248C-931DB7C990AE}"/>
          </ac:spMkLst>
        </pc:spChg>
        <pc:picChg chg="add mod">
          <ac:chgData name="Bauer, Jayme" userId="383ceeba-2901-4776-a9c7-44f19bda01ec" providerId="ADAL" clId="{6EB8A9DE-0E9D-4B0E-980C-2E3D07478AE0}" dt="2026-01-22T14:51:50.912" v="3378" actId="1076"/>
          <ac:picMkLst>
            <pc:docMk/>
            <pc:sldMk cId="607596129" sldId="290"/>
            <ac:picMk id="8" creationId="{7B0F7A81-5686-0771-7C53-243DD0C198F6}"/>
          </ac:picMkLst>
        </pc:picChg>
      </pc:sldChg>
    </pc:docChg>
  </pc:docChgLst>
  <pc:docChgLst>
    <pc:chgData name="Winrich, Benton" userId="S::benton.winrich@vermont.gov::d99ef167-3e58-47b5-ad17-351385060b3e" providerId="AD" clId="Web-{35343AA8-DD71-441C-9A14-143FEEECA75E}"/>
    <pc:docChg chg="delSld modSld">
      <pc:chgData name="Winrich, Benton" userId="S::benton.winrich@vermont.gov::d99ef167-3e58-47b5-ad17-351385060b3e" providerId="AD" clId="Web-{35343AA8-DD71-441C-9A14-143FEEECA75E}" dt="2026-01-21T16:59:23.455" v="319" actId="20577"/>
      <pc:docMkLst>
        <pc:docMk/>
      </pc:docMkLst>
      <pc:sldChg chg="modSp">
        <pc:chgData name="Winrich, Benton" userId="S::benton.winrich@vermont.gov::d99ef167-3e58-47b5-ad17-351385060b3e" providerId="AD" clId="Web-{35343AA8-DD71-441C-9A14-143FEEECA75E}" dt="2026-01-21T16:59:23.455" v="319" actId="20577"/>
        <pc:sldMkLst>
          <pc:docMk/>
          <pc:sldMk cId="183933437" sldId="276"/>
        </pc:sldMkLst>
        <pc:spChg chg="mod">
          <ac:chgData name="Winrich, Benton" userId="S::benton.winrich@vermont.gov::d99ef167-3e58-47b5-ad17-351385060b3e" providerId="AD" clId="Web-{35343AA8-DD71-441C-9A14-143FEEECA75E}" dt="2026-01-21T16:59:23.455" v="319" actId="20577"/>
          <ac:spMkLst>
            <pc:docMk/>
            <pc:sldMk cId="183933437" sldId="276"/>
            <ac:spMk id="6" creationId="{0727CC25-CF50-62A7-5C70-32174069EA5A}"/>
          </ac:spMkLst>
        </pc:spChg>
      </pc:sldChg>
      <pc:sldChg chg="modSp">
        <pc:chgData name="Winrich, Benton" userId="S::benton.winrich@vermont.gov::d99ef167-3e58-47b5-ad17-351385060b3e" providerId="AD" clId="Web-{35343AA8-DD71-441C-9A14-143FEEECA75E}" dt="2026-01-21T16:51:05.348" v="224" actId="20577"/>
        <pc:sldMkLst>
          <pc:docMk/>
          <pc:sldMk cId="3785289569" sldId="278"/>
        </pc:sldMkLst>
        <pc:spChg chg="mod">
          <ac:chgData name="Winrich, Benton" userId="S::benton.winrich@vermont.gov::d99ef167-3e58-47b5-ad17-351385060b3e" providerId="AD" clId="Web-{35343AA8-DD71-441C-9A14-143FEEECA75E}" dt="2026-01-21T16:51:05.348" v="224" actId="20577"/>
          <ac:spMkLst>
            <pc:docMk/>
            <pc:sldMk cId="3785289569" sldId="278"/>
            <ac:spMk id="7" creationId="{F6445DCB-D81C-D0B3-907F-3D86175B238E}"/>
          </ac:spMkLst>
        </pc:spChg>
      </pc:sldChg>
      <pc:sldChg chg="modSp">
        <pc:chgData name="Winrich, Benton" userId="S::benton.winrich@vermont.gov::d99ef167-3e58-47b5-ad17-351385060b3e" providerId="AD" clId="Web-{35343AA8-DD71-441C-9A14-143FEEECA75E}" dt="2026-01-21T16:24:42.512" v="126" actId="20577"/>
        <pc:sldMkLst>
          <pc:docMk/>
          <pc:sldMk cId="4146208810" sldId="288"/>
        </pc:sldMkLst>
        <pc:spChg chg="mod">
          <ac:chgData name="Winrich, Benton" userId="S::benton.winrich@vermont.gov::d99ef167-3e58-47b5-ad17-351385060b3e" providerId="AD" clId="Web-{35343AA8-DD71-441C-9A14-143FEEECA75E}" dt="2026-01-21T16:24:42.512" v="126" actId="20577"/>
          <ac:spMkLst>
            <pc:docMk/>
            <pc:sldMk cId="4146208810" sldId="288"/>
            <ac:spMk id="6" creationId="{EBA88391-54B9-A7EB-2D89-E5468944ADB3}"/>
          </ac:spMkLst>
        </pc:spChg>
      </pc:sldChg>
    </pc:docChg>
  </pc:docChgLst>
</pc:chgInfo>
</file>

<file path=ppt/comments/modernComment_10A_C108B9FF.xml><?xml version="1.0" encoding="utf-8"?>
<p188:cmLst xmlns:a="http://schemas.openxmlformats.org/drawingml/2006/main" xmlns:r="http://schemas.openxmlformats.org/officeDocument/2006/relationships" xmlns:p188="http://schemas.microsoft.com/office/powerpoint/2018/8/main">
  <p188:cm id="{2C805D39-0F78-498B-BB64-CB627FB5BEDC}" authorId="{81296B0C-EA67-4E73-E3B9-569642CA3EFD}" created="2023-03-20T15:42:09.776">
    <pc:sldMkLst xmlns:pc="http://schemas.microsoft.com/office/powerpoint/2013/main/command">
      <pc:docMk/>
      <pc:sldMk cId="3517350901" sldId="266"/>
    </pc:sldMkLst>
    <p188:txBody>
      <a:bodyPr/>
      <a:lstStyle/>
      <a:p>
        <a:r>
          <a:rPr lang="en-US"/>
          <a:t>The presentation template includes three different title page options, three photos, one photo, and no photos. Be sure to remove any unused placeholder photo or content frames from your presentation to prevent reading order or accessibility issues.</a:t>
        </a:r>
      </a:p>
    </p188:txBody>
  </p188:cm>
  <p188:cm id="{7CA99F08-591C-4A27-9209-30A854AF41A0}" authorId="{81296B0C-EA67-4E73-E3B9-569642CA3EFD}" created="2023-03-20T15:55:10.927">
    <pc:sldMkLst xmlns:pc="http://schemas.microsoft.com/office/powerpoint/2013/main/command">
      <pc:docMk/>
      <pc:sldMk cId="3517350901" sldId="266"/>
    </pc:sldMkLst>
    <p188:txBody>
      <a:bodyPr/>
      <a:lstStyle/>
      <a:p>
        <a:r>
          <a:rPr lang="en-US"/>
          <a:t>Edit the PowerPoint Document Properties
Click the ‘File’ tab at the top of the screen and click 'Info'.
Set the author as 'the name of your State of Vermont entity'.
On the right, there is an option for a 'Title' and 'PowerPoint Presentation'.
Place your cursor anywhere in the text 'PowerPoint Presentation' and select all the text and press backspace.
Add your new title.
Don’t include 'final' or 'draft' as part of your document title.
Use lowercase letters with dashes (for example, document-accessibility-checklist.docx).
No underscores, no spaces, no special characters, no version dates (unless it’s in the title).
Click the back arrow at the top of the screen to return to the template.</a:t>
        </a:r>
      </a:p>
    </p188:txBody>
  </p188:cm>
  <p188:cm id="{A591850A-4179-4B50-A50E-DCD1FF52AF29}" authorId="{81296B0C-EA67-4E73-E3B9-569642CA3EFD}" created="2023-03-21T13:46:24.719">
    <pc:sldMkLst xmlns:pc="http://schemas.microsoft.com/office/powerpoint/2013/main/command">
      <pc:docMk/>
      <pc:sldMk cId="3517350901" sldId="266"/>
    </pc:sldMkLst>
    <p188:txBody>
      <a:bodyPr/>
      <a:lstStyle/>
      <a:p>
        <a:r>
          <a:rPr lang="en-US"/>
          <a:t>Please review the step-by-step presentation template editing instructions on the Chief Marketing Office website. 
https://cmo.vermont.gov/brand/accessible-communications/presentation-template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F2CFD3-6A72-4410-9DB1-4650A4B285D5}" type="datetimeFigureOut">
              <a:rPr lang="en-US" smtClean="0"/>
              <a:t>2/20/2026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69166C-0BE7-4028-A9ED-5953D787A143}" type="slidenum">
              <a:rPr lang="en-US" smtClean="0"/>
              <a:t>‹#›</a:t>
            </a:fld>
            <a:endParaRPr lang="en-US"/>
          </a:p>
        </p:txBody>
      </p:sp>
    </p:spTree>
    <p:extLst>
      <p:ext uri="{BB962C8B-B14F-4D97-AF65-F5344CB8AC3E}">
        <p14:creationId xmlns:p14="http://schemas.microsoft.com/office/powerpoint/2010/main" val="4246579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69166C-0BE7-4028-A9ED-5953D787A143}" type="slidenum">
              <a:rPr lang="en-US" smtClean="0"/>
              <a:t>1</a:t>
            </a:fld>
            <a:endParaRPr lang="en-US"/>
          </a:p>
        </p:txBody>
      </p:sp>
    </p:spTree>
    <p:extLst>
      <p:ext uri="{BB962C8B-B14F-4D97-AF65-F5344CB8AC3E}">
        <p14:creationId xmlns:p14="http://schemas.microsoft.com/office/powerpoint/2010/main" val="2212430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B0643-52E8-5E90-AD9F-36F3C4D6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1EBC1-E0BE-5C35-26CB-DF6205FE17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097F1E-6618-097C-575C-0BB3A597063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BF3309-122C-C1DC-DB0B-37E63AE8C186}"/>
              </a:ext>
            </a:extLst>
          </p:cNvPr>
          <p:cNvSpPr>
            <a:spLocks noGrp="1"/>
          </p:cNvSpPr>
          <p:nvPr>
            <p:ph type="sldNum" sz="quarter" idx="5"/>
          </p:nvPr>
        </p:nvSpPr>
        <p:spPr/>
        <p:txBody>
          <a:bodyPr/>
          <a:lstStyle/>
          <a:p>
            <a:fld id="{7169166C-0BE7-4028-A9ED-5953D787A143}" type="slidenum">
              <a:rPr lang="en-US" smtClean="0"/>
              <a:t>10</a:t>
            </a:fld>
            <a:endParaRPr lang="en-US"/>
          </a:p>
        </p:txBody>
      </p:sp>
    </p:spTree>
    <p:extLst>
      <p:ext uri="{BB962C8B-B14F-4D97-AF65-F5344CB8AC3E}">
        <p14:creationId xmlns:p14="http://schemas.microsoft.com/office/powerpoint/2010/main" val="3599490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69166C-0BE7-4028-A9ED-5953D787A143}" type="slidenum">
              <a:rPr lang="en-US" smtClean="0"/>
              <a:t>11</a:t>
            </a:fld>
            <a:endParaRPr lang="en-US"/>
          </a:p>
        </p:txBody>
      </p:sp>
    </p:spTree>
    <p:extLst>
      <p:ext uri="{BB962C8B-B14F-4D97-AF65-F5344CB8AC3E}">
        <p14:creationId xmlns:p14="http://schemas.microsoft.com/office/powerpoint/2010/main" val="3453755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69166C-0BE7-4028-A9ED-5953D787A143}" type="slidenum">
              <a:rPr lang="en-US" smtClean="0"/>
              <a:t>12</a:t>
            </a:fld>
            <a:endParaRPr lang="en-US"/>
          </a:p>
        </p:txBody>
      </p:sp>
    </p:spTree>
    <p:extLst>
      <p:ext uri="{BB962C8B-B14F-4D97-AF65-F5344CB8AC3E}">
        <p14:creationId xmlns:p14="http://schemas.microsoft.com/office/powerpoint/2010/main" val="3073859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DE08A-6B8A-02CB-8826-35DA7EE50D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A5AAD-47EF-225A-9777-DBB6651A61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3F1C65-A2DA-FC5A-9B86-C237366AEA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1D645E-A681-5676-8BDF-F6C0F8EDADF5}"/>
              </a:ext>
            </a:extLst>
          </p:cNvPr>
          <p:cNvSpPr>
            <a:spLocks noGrp="1"/>
          </p:cNvSpPr>
          <p:nvPr>
            <p:ph type="sldNum" sz="quarter" idx="5"/>
          </p:nvPr>
        </p:nvSpPr>
        <p:spPr/>
        <p:txBody>
          <a:bodyPr/>
          <a:lstStyle/>
          <a:p>
            <a:fld id="{7169166C-0BE7-4028-A9ED-5953D787A143}" type="slidenum">
              <a:rPr lang="en-US" smtClean="0"/>
              <a:t>13</a:t>
            </a:fld>
            <a:endParaRPr lang="en-US"/>
          </a:p>
        </p:txBody>
      </p:sp>
    </p:spTree>
    <p:extLst>
      <p:ext uri="{BB962C8B-B14F-4D97-AF65-F5344CB8AC3E}">
        <p14:creationId xmlns:p14="http://schemas.microsoft.com/office/powerpoint/2010/main" val="3051016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C63D8-D95F-B0FC-9D0C-02FDB72F6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7CAD46-30E3-B6A5-08DD-000C24765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BEF2AF-62E0-ECCA-BC77-21405D0FFC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A34777-C762-F75C-BF6C-96CA90C5BA52}"/>
              </a:ext>
            </a:extLst>
          </p:cNvPr>
          <p:cNvSpPr>
            <a:spLocks noGrp="1"/>
          </p:cNvSpPr>
          <p:nvPr>
            <p:ph type="sldNum" sz="quarter" idx="5"/>
          </p:nvPr>
        </p:nvSpPr>
        <p:spPr/>
        <p:txBody>
          <a:bodyPr/>
          <a:lstStyle/>
          <a:p>
            <a:fld id="{7169166C-0BE7-4028-A9ED-5953D787A143}" type="slidenum">
              <a:rPr lang="en-US" smtClean="0"/>
              <a:t>14</a:t>
            </a:fld>
            <a:endParaRPr lang="en-US"/>
          </a:p>
        </p:txBody>
      </p:sp>
    </p:spTree>
    <p:extLst>
      <p:ext uri="{BB962C8B-B14F-4D97-AF65-F5344CB8AC3E}">
        <p14:creationId xmlns:p14="http://schemas.microsoft.com/office/powerpoint/2010/main" val="4121721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69166C-0BE7-4028-A9ED-5953D787A143}" type="slidenum">
              <a:rPr lang="en-US" smtClean="0"/>
              <a:t>2</a:t>
            </a:fld>
            <a:endParaRPr lang="en-US"/>
          </a:p>
        </p:txBody>
      </p:sp>
    </p:spTree>
    <p:extLst>
      <p:ext uri="{BB962C8B-B14F-4D97-AF65-F5344CB8AC3E}">
        <p14:creationId xmlns:p14="http://schemas.microsoft.com/office/powerpoint/2010/main" val="835404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 years of working with Cuyahoga County land bank.  65 rehabbed houses, dry cleaner, land fill transformed to a park</a:t>
            </a:r>
          </a:p>
        </p:txBody>
      </p:sp>
      <p:sp>
        <p:nvSpPr>
          <p:cNvPr id="4" name="Slide Number Placeholder 3"/>
          <p:cNvSpPr>
            <a:spLocks noGrp="1"/>
          </p:cNvSpPr>
          <p:nvPr>
            <p:ph type="sldNum" sz="quarter" idx="5"/>
          </p:nvPr>
        </p:nvSpPr>
        <p:spPr/>
        <p:txBody>
          <a:bodyPr/>
          <a:lstStyle/>
          <a:p>
            <a:fld id="{7169166C-0BE7-4028-A9ED-5953D787A143}" type="slidenum">
              <a:rPr lang="en-US" smtClean="0"/>
              <a:t>3</a:t>
            </a:fld>
            <a:endParaRPr lang="en-US"/>
          </a:p>
        </p:txBody>
      </p:sp>
    </p:spTree>
    <p:extLst>
      <p:ext uri="{BB962C8B-B14F-4D97-AF65-F5344CB8AC3E}">
        <p14:creationId xmlns:p14="http://schemas.microsoft.com/office/powerpoint/2010/main" val="1677594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69166C-0BE7-4028-A9ED-5953D787A143}" type="slidenum">
              <a:rPr lang="en-US" smtClean="0"/>
              <a:t>4</a:t>
            </a:fld>
            <a:endParaRPr lang="en-US"/>
          </a:p>
        </p:txBody>
      </p:sp>
    </p:spTree>
    <p:extLst>
      <p:ext uri="{BB962C8B-B14F-4D97-AF65-F5344CB8AC3E}">
        <p14:creationId xmlns:p14="http://schemas.microsoft.com/office/powerpoint/2010/main" val="3440408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69502-82E0-DBFF-6465-E0BD4A752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E81DB-7967-55F2-B674-2D48F6549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327F7E-BE50-10BB-07AE-B5EFE2DC76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EB7037-F7A0-DDC9-70B6-ED00A4DFBC61}"/>
              </a:ext>
            </a:extLst>
          </p:cNvPr>
          <p:cNvSpPr>
            <a:spLocks noGrp="1"/>
          </p:cNvSpPr>
          <p:nvPr>
            <p:ph type="sldNum" sz="quarter" idx="5"/>
          </p:nvPr>
        </p:nvSpPr>
        <p:spPr/>
        <p:txBody>
          <a:bodyPr/>
          <a:lstStyle/>
          <a:p>
            <a:fld id="{7169166C-0BE7-4028-A9ED-5953D787A143}" type="slidenum">
              <a:rPr lang="en-US" smtClean="0"/>
              <a:t>5</a:t>
            </a:fld>
            <a:endParaRPr lang="en-US"/>
          </a:p>
        </p:txBody>
      </p:sp>
    </p:spTree>
    <p:extLst>
      <p:ext uri="{BB962C8B-B14F-4D97-AF65-F5344CB8AC3E}">
        <p14:creationId xmlns:p14="http://schemas.microsoft.com/office/powerpoint/2010/main" val="293827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4787C-6917-B8C0-3EB9-9A88BC689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E93E0-2CDE-9C98-C5E2-3A098A300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0D5F4A-65EF-A6B8-883F-3D31CAC1E5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DFA93A-49A2-281F-8033-A27F0F75B812}"/>
              </a:ext>
            </a:extLst>
          </p:cNvPr>
          <p:cNvSpPr>
            <a:spLocks noGrp="1"/>
          </p:cNvSpPr>
          <p:nvPr>
            <p:ph type="sldNum" sz="quarter" idx="5"/>
          </p:nvPr>
        </p:nvSpPr>
        <p:spPr/>
        <p:txBody>
          <a:bodyPr/>
          <a:lstStyle/>
          <a:p>
            <a:fld id="{7169166C-0BE7-4028-A9ED-5953D787A143}" type="slidenum">
              <a:rPr lang="en-US" smtClean="0"/>
              <a:t>6</a:t>
            </a:fld>
            <a:endParaRPr lang="en-US"/>
          </a:p>
        </p:txBody>
      </p:sp>
    </p:spTree>
    <p:extLst>
      <p:ext uri="{BB962C8B-B14F-4D97-AF65-F5344CB8AC3E}">
        <p14:creationId xmlns:p14="http://schemas.microsoft.com/office/powerpoint/2010/main" val="255212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49244-2097-9425-2097-001717F56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51CEB-1C59-5109-B62D-5FC00F8303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F1917-AF92-2E62-2C37-43F2F56008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CB2638-7380-76C0-E93E-F13B20FFB1A2}"/>
              </a:ext>
            </a:extLst>
          </p:cNvPr>
          <p:cNvSpPr>
            <a:spLocks noGrp="1"/>
          </p:cNvSpPr>
          <p:nvPr>
            <p:ph type="sldNum" sz="quarter" idx="5"/>
          </p:nvPr>
        </p:nvSpPr>
        <p:spPr/>
        <p:txBody>
          <a:bodyPr/>
          <a:lstStyle/>
          <a:p>
            <a:fld id="{7169166C-0BE7-4028-A9ED-5953D787A143}" type="slidenum">
              <a:rPr lang="en-US" smtClean="0"/>
              <a:t>7</a:t>
            </a:fld>
            <a:endParaRPr lang="en-US"/>
          </a:p>
        </p:txBody>
      </p:sp>
    </p:spTree>
    <p:extLst>
      <p:ext uri="{BB962C8B-B14F-4D97-AF65-F5344CB8AC3E}">
        <p14:creationId xmlns:p14="http://schemas.microsoft.com/office/powerpoint/2010/main" val="2904820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69166C-0BE7-4028-A9ED-5953D787A143}" type="slidenum">
              <a:rPr lang="en-US" smtClean="0"/>
              <a:t>8</a:t>
            </a:fld>
            <a:endParaRPr lang="en-US"/>
          </a:p>
        </p:txBody>
      </p:sp>
    </p:spTree>
    <p:extLst>
      <p:ext uri="{BB962C8B-B14F-4D97-AF65-F5344CB8AC3E}">
        <p14:creationId xmlns:p14="http://schemas.microsoft.com/office/powerpoint/2010/main" val="2099247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B914A-5483-B174-172A-276EAA170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F92AC-3627-175B-2874-E053A284CB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030EC-2F30-636C-D29F-0B0DA3183C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82C492-E472-17AE-5D3A-B043BB12F4C6}"/>
              </a:ext>
            </a:extLst>
          </p:cNvPr>
          <p:cNvSpPr>
            <a:spLocks noGrp="1"/>
          </p:cNvSpPr>
          <p:nvPr>
            <p:ph type="sldNum" sz="quarter" idx="5"/>
          </p:nvPr>
        </p:nvSpPr>
        <p:spPr/>
        <p:txBody>
          <a:bodyPr/>
          <a:lstStyle/>
          <a:p>
            <a:fld id="{7169166C-0BE7-4028-A9ED-5953D787A143}" type="slidenum">
              <a:rPr lang="en-US" smtClean="0"/>
              <a:t>9</a:t>
            </a:fld>
            <a:endParaRPr lang="en-US"/>
          </a:p>
        </p:txBody>
      </p:sp>
    </p:spTree>
    <p:extLst>
      <p:ext uri="{BB962C8B-B14F-4D97-AF65-F5344CB8AC3E}">
        <p14:creationId xmlns:p14="http://schemas.microsoft.com/office/powerpoint/2010/main" val="2197896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B1D4-7CAD-558E-B8F9-93D97B7B42A0}"/>
              </a:ext>
            </a:extLst>
          </p:cNvPr>
          <p:cNvSpPr>
            <a:spLocks noGrp="1"/>
          </p:cNvSpPr>
          <p:nvPr>
            <p:ph type="title"/>
          </p:nvPr>
        </p:nvSpPr>
        <p:spPr/>
        <p:txBody>
          <a:bodyPr/>
          <a:lstStyle/>
          <a:p>
            <a:r>
              <a:rPr lang="en-US"/>
              <a:t>Click to edit Master title style</a:t>
            </a:r>
          </a:p>
        </p:txBody>
      </p:sp>
      <p:sp>
        <p:nvSpPr>
          <p:cNvPr id="6" name="Text Placeholder 4">
            <a:extLst>
              <a:ext uri="{FF2B5EF4-FFF2-40B4-BE49-F238E27FC236}">
                <a16:creationId xmlns:a16="http://schemas.microsoft.com/office/drawing/2014/main" id="{DABB43DB-67BB-AEC4-B5FF-498AFF4E5FC6}"/>
              </a:ext>
            </a:extLst>
          </p:cNvPr>
          <p:cNvSpPr>
            <a:spLocks noGrp="1"/>
          </p:cNvSpPr>
          <p:nvPr>
            <p:ph type="body" sz="quarter" idx="10"/>
          </p:nvPr>
        </p:nvSpPr>
        <p:spPr>
          <a:xfrm>
            <a:off x="5029200" y="457200"/>
            <a:ext cx="6675120" cy="5120640"/>
          </a:xfrm>
        </p:spPr>
        <p:txBody>
          <a:bodyPr/>
          <a:lstStyle>
            <a:lvl1pPr>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719510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Graphic">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2ECDB4B-7993-3D2D-0994-48E240F5C060}"/>
              </a:ext>
            </a:extLst>
          </p:cNvPr>
          <p:cNvSpPr>
            <a:spLocks noGrp="1"/>
          </p:cNvSpPr>
          <p:nvPr>
            <p:ph idx="1"/>
          </p:nvPr>
        </p:nvSpPr>
        <p:spPr>
          <a:xfrm>
            <a:off x="457200" y="457200"/>
            <a:ext cx="11274552" cy="4023360"/>
          </a:xfrm>
        </p:spPr>
        <p:txBody>
          <a:bodyPr/>
          <a:lstStyle>
            <a:lvl1pPr>
              <a:defRPr b="0"/>
            </a:lvl1pPr>
          </a:lstStyle>
          <a:p>
            <a:pPr lvl="0"/>
            <a:endParaRPr lang="en-US"/>
          </a:p>
        </p:txBody>
      </p:sp>
      <p:sp>
        <p:nvSpPr>
          <p:cNvPr id="3" name="Text Placeholder 2">
            <a:extLst>
              <a:ext uri="{FF2B5EF4-FFF2-40B4-BE49-F238E27FC236}">
                <a16:creationId xmlns:a16="http://schemas.microsoft.com/office/drawing/2014/main" id="{85FDC4B5-B58B-1ED7-D30A-98152DD6E018}"/>
              </a:ext>
            </a:extLst>
          </p:cNvPr>
          <p:cNvSpPr>
            <a:spLocks noGrp="1"/>
          </p:cNvSpPr>
          <p:nvPr>
            <p:ph type="body" sz="quarter" idx="10" hasCustomPrompt="1"/>
          </p:nvPr>
        </p:nvSpPr>
        <p:spPr>
          <a:xfrm>
            <a:off x="466725" y="4673599"/>
            <a:ext cx="11274552" cy="914400"/>
          </a:xfrm>
        </p:spPr>
        <p:txBody>
          <a:bodyPr/>
          <a:lstStyle>
            <a:lvl1pPr>
              <a:defRPr sz="2400"/>
            </a:lvl1pPr>
          </a:lstStyle>
          <a:p>
            <a:pPr lvl="0"/>
            <a:r>
              <a:rPr lang="en-US"/>
              <a:t>Insert description of the video including URL...</a:t>
            </a:r>
          </a:p>
        </p:txBody>
      </p:sp>
    </p:spTree>
    <p:extLst>
      <p:ext uri="{BB962C8B-B14F-4D97-AF65-F5344CB8AC3E}">
        <p14:creationId xmlns:p14="http://schemas.microsoft.com/office/powerpoint/2010/main" val="363607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rrow Title and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B1D4-7CAD-558E-B8F9-93D97B7B42A0}"/>
              </a:ext>
            </a:extLst>
          </p:cNvPr>
          <p:cNvSpPr>
            <a:spLocks noGrp="1"/>
          </p:cNvSpPr>
          <p:nvPr>
            <p:ph type="title"/>
          </p:nvPr>
        </p:nvSpPr>
        <p:spPr>
          <a:xfrm>
            <a:off x="0" y="0"/>
            <a:ext cx="2286000" cy="6126480"/>
          </a:xfrm>
        </p:spPr>
        <p:txBody>
          <a:bodyPr/>
          <a:lstStyle/>
          <a:p>
            <a:r>
              <a:rPr lang="en-US"/>
              <a:t>Click to edit Master title style</a:t>
            </a:r>
          </a:p>
        </p:txBody>
      </p:sp>
      <p:sp>
        <p:nvSpPr>
          <p:cNvPr id="6" name="Text Placeholder 4">
            <a:extLst>
              <a:ext uri="{FF2B5EF4-FFF2-40B4-BE49-F238E27FC236}">
                <a16:creationId xmlns:a16="http://schemas.microsoft.com/office/drawing/2014/main" id="{DABB43DB-67BB-AEC4-B5FF-498AFF4E5FC6}"/>
              </a:ext>
            </a:extLst>
          </p:cNvPr>
          <p:cNvSpPr>
            <a:spLocks noGrp="1"/>
          </p:cNvSpPr>
          <p:nvPr>
            <p:ph type="body" sz="quarter" idx="10"/>
          </p:nvPr>
        </p:nvSpPr>
        <p:spPr>
          <a:xfrm>
            <a:off x="2743200" y="457200"/>
            <a:ext cx="8961120" cy="5120640"/>
          </a:xfrm>
        </p:spPr>
        <p:txBody>
          <a:bodyPr/>
          <a:lstStyle>
            <a:lvl1pPr>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25930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s and Copy">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DABB43DB-67BB-AEC4-B5FF-498AFF4E5FC6}"/>
              </a:ext>
            </a:extLst>
          </p:cNvPr>
          <p:cNvSpPr>
            <a:spLocks noGrp="1"/>
          </p:cNvSpPr>
          <p:nvPr>
            <p:ph type="body" sz="quarter" idx="10"/>
          </p:nvPr>
        </p:nvSpPr>
        <p:spPr>
          <a:xfrm>
            <a:off x="5029200" y="457200"/>
            <a:ext cx="6675120" cy="5120640"/>
          </a:xfrm>
        </p:spPr>
        <p:txBody>
          <a:bodyPr/>
          <a:lstStyle>
            <a:lvl1pPr>
              <a:defRPr>
                <a:solidFill>
                  <a:schemeClr val="tx1"/>
                </a:solidFill>
              </a:defRPr>
            </a:lvl1pPr>
          </a:lstStyle>
          <a:p>
            <a:pPr lvl="0"/>
            <a:r>
              <a:rPr lang="en-US"/>
              <a:t>Click to edit Master text styles</a:t>
            </a:r>
          </a:p>
        </p:txBody>
      </p:sp>
      <p:sp>
        <p:nvSpPr>
          <p:cNvPr id="4" name="Picture Placeholder 11">
            <a:extLst>
              <a:ext uri="{FF2B5EF4-FFF2-40B4-BE49-F238E27FC236}">
                <a16:creationId xmlns:a16="http://schemas.microsoft.com/office/drawing/2014/main" id="{E16024D9-F482-936F-3912-C277BD8888A1}"/>
              </a:ext>
            </a:extLst>
          </p:cNvPr>
          <p:cNvSpPr>
            <a:spLocks noGrp="1"/>
          </p:cNvSpPr>
          <p:nvPr>
            <p:ph type="pic" sz="quarter" idx="12"/>
          </p:nvPr>
        </p:nvSpPr>
        <p:spPr>
          <a:xfrm>
            <a:off x="0" y="0"/>
            <a:ext cx="2743200" cy="2514600"/>
          </a:xfrm>
        </p:spPr>
        <p:txBody>
          <a:bodyPr/>
          <a:lstStyle/>
          <a:p>
            <a:endParaRPr lang="en-US"/>
          </a:p>
        </p:txBody>
      </p:sp>
      <p:sp>
        <p:nvSpPr>
          <p:cNvPr id="3" name="Picture Placeholder 13">
            <a:extLst>
              <a:ext uri="{FF2B5EF4-FFF2-40B4-BE49-F238E27FC236}">
                <a16:creationId xmlns:a16="http://schemas.microsoft.com/office/drawing/2014/main" id="{0FDF2195-0A27-2BAB-F253-3A2B13C3E0CB}"/>
              </a:ext>
            </a:extLst>
          </p:cNvPr>
          <p:cNvSpPr>
            <a:spLocks noGrp="1"/>
          </p:cNvSpPr>
          <p:nvPr>
            <p:ph type="pic" sz="quarter" idx="11"/>
          </p:nvPr>
        </p:nvSpPr>
        <p:spPr>
          <a:xfrm>
            <a:off x="2971800" y="0"/>
            <a:ext cx="1600200" cy="2514600"/>
          </a:xfrm>
        </p:spPr>
        <p:txBody>
          <a:bodyPr/>
          <a:lstStyle/>
          <a:p>
            <a:endParaRPr lang="en-US"/>
          </a:p>
        </p:txBody>
      </p:sp>
      <p:sp>
        <p:nvSpPr>
          <p:cNvPr id="5" name="Picture Placeholder 15">
            <a:extLst>
              <a:ext uri="{FF2B5EF4-FFF2-40B4-BE49-F238E27FC236}">
                <a16:creationId xmlns:a16="http://schemas.microsoft.com/office/drawing/2014/main" id="{CC4D19F3-96C0-97F1-C5BF-321BAB1A5350}"/>
              </a:ext>
            </a:extLst>
          </p:cNvPr>
          <p:cNvSpPr>
            <a:spLocks noGrp="1"/>
          </p:cNvSpPr>
          <p:nvPr>
            <p:ph type="pic" sz="quarter" idx="13"/>
          </p:nvPr>
        </p:nvSpPr>
        <p:spPr>
          <a:xfrm>
            <a:off x="0" y="2743199"/>
            <a:ext cx="4572000" cy="3383280"/>
          </a:xfrm>
        </p:spPr>
        <p:txBody>
          <a:bodyPr/>
          <a:lstStyle/>
          <a:p>
            <a:endParaRPr lang="en-US"/>
          </a:p>
        </p:txBody>
      </p:sp>
    </p:spTree>
    <p:extLst>
      <p:ext uri="{BB962C8B-B14F-4D97-AF65-F5344CB8AC3E}">
        <p14:creationId xmlns:p14="http://schemas.microsoft.com/office/powerpoint/2010/main" val="38861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Three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2480C-4689-3798-A719-304D52DF003F}"/>
              </a:ext>
            </a:extLst>
          </p:cNvPr>
          <p:cNvSpPr>
            <a:spLocks noGrp="1"/>
          </p:cNvSpPr>
          <p:nvPr>
            <p:ph type="ctrTitle"/>
          </p:nvPr>
        </p:nvSpPr>
        <p:spPr>
          <a:xfrm>
            <a:off x="4572000" y="457200"/>
            <a:ext cx="7616952" cy="3566160"/>
          </a:xfrm>
        </p:spPr>
        <p:txBody>
          <a:bodyPr lIns="0" anchor="b"/>
          <a:lstStyle>
            <a:lvl1pPr algn="ctr">
              <a:defRPr sz="44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CACD3AF6-F91B-5B50-E08C-53AE84E798D0}"/>
              </a:ext>
            </a:extLst>
          </p:cNvPr>
          <p:cNvSpPr>
            <a:spLocks noGrp="1"/>
          </p:cNvSpPr>
          <p:nvPr>
            <p:ph type="subTitle" idx="1"/>
          </p:nvPr>
        </p:nvSpPr>
        <p:spPr>
          <a:xfrm>
            <a:off x="4572000" y="4498848"/>
            <a:ext cx="7616952" cy="914400"/>
          </a:xfrm>
        </p:spPr>
        <p:txBody>
          <a:bodyPr anchor="t" anchorCtr="0"/>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Picture Placeholder 11">
            <a:extLst>
              <a:ext uri="{FF2B5EF4-FFF2-40B4-BE49-F238E27FC236}">
                <a16:creationId xmlns:a16="http://schemas.microsoft.com/office/drawing/2014/main" id="{C5DFFFAA-2940-26CD-F34E-634A757C2F62}"/>
              </a:ext>
            </a:extLst>
          </p:cNvPr>
          <p:cNvSpPr>
            <a:spLocks noGrp="1"/>
          </p:cNvSpPr>
          <p:nvPr>
            <p:ph type="pic" sz="quarter" idx="10"/>
          </p:nvPr>
        </p:nvSpPr>
        <p:spPr>
          <a:xfrm>
            <a:off x="0" y="0"/>
            <a:ext cx="2743200" cy="2514600"/>
          </a:xfrm>
        </p:spPr>
        <p:txBody>
          <a:bodyPr/>
          <a:lstStyle/>
          <a:p>
            <a:endParaRPr lang="en-US"/>
          </a:p>
        </p:txBody>
      </p:sp>
      <p:sp>
        <p:nvSpPr>
          <p:cNvPr id="14" name="Picture Placeholder 13">
            <a:extLst>
              <a:ext uri="{FF2B5EF4-FFF2-40B4-BE49-F238E27FC236}">
                <a16:creationId xmlns:a16="http://schemas.microsoft.com/office/drawing/2014/main" id="{044DD9C2-4C0E-955F-6947-037F7291110E}"/>
              </a:ext>
            </a:extLst>
          </p:cNvPr>
          <p:cNvSpPr>
            <a:spLocks noGrp="1"/>
          </p:cNvSpPr>
          <p:nvPr>
            <p:ph type="pic" sz="quarter" idx="11"/>
          </p:nvPr>
        </p:nvSpPr>
        <p:spPr>
          <a:xfrm>
            <a:off x="2971800" y="0"/>
            <a:ext cx="1600200" cy="2514600"/>
          </a:xfrm>
        </p:spPr>
        <p:txBody>
          <a:bodyPr/>
          <a:lstStyle/>
          <a:p>
            <a:endParaRPr lang="en-US"/>
          </a:p>
        </p:txBody>
      </p:sp>
      <p:sp>
        <p:nvSpPr>
          <p:cNvPr id="16" name="Picture Placeholder 15">
            <a:extLst>
              <a:ext uri="{FF2B5EF4-FFF2-40B4-BE49-F238E27FC236}">
                <a16:creationId xmlns:a16="http://schemas.microsoft.com/office/drawing/2014/main" id="{B90E8E67-B1C9-FB64-0E6C-58D0117B6EC5}"/>
              </a:ext>
            </a:extLst>
          </p:cNvPr>
          <p:cNvSpPr>
            <a:spLocks noGrp="1"/>
          </p:cNvSpPr>
          <p:nvPr>
            <p:ph type="pic" sz="quarter" idx="12"/>
          </p:nvPr>
        </p:nvSpPr>
        <p:spPr>
          <a:xfrm>
            <a:off x="0" y="2743199"/>
            <a:ext cx="4572000" cy="3383280"/>
          </a:xfrm>
        </p:spPr>
        <p:txBody>
          <a:bodyPr/>
          <a:lstStyle/>
          <a:p>
            <a:endParaRPr lang="en-US"/>
          </a:p>
        </p:txBody>
      </p:sp>
      <p:sp>
        <p:nvSpPr>
          <p:cNvPr id="10" name="Rectangle 9">
            <a:extLst>
              <a:ext uri="{FF2B5EF4-FFF2-40B4-BE49-F238E27FC236}">
                <a16:creationId xmlns:a16="http://schemas.microsoft.com/office/drawing/2014/main" id="{2CCD52CB-E9CE-16E7-8662-EC200610D461}"/>
              </a:ext>
              <a:ext uri="{C183D7F6-B498-43B3-948B-1728B52AA6E4}">
                <adec:decorative xmlns:adec="http://schemas.microsoft.com/office/drawing/2017/decorative" val="1"/>
              </a:ext>
            </a:extLst>
          </p:cNvPr>
          <p:cNvSpPr/>
          <p:nvPr userDrawn="1"/>
        </p:nvSpPr>
        <p:spPr>
          <a:xfrm>
            <a:off x="4800600" y="0"/>
            <a:ext cx="7391400" cy="457200"/>
          </a:xfrm>
          <a:prstGeom prst="rect">
            <a:avLst/>
          </a:prstGeom>
          <a:solidFill>
            <a:srgbClr val="00793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60469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One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2480C-4689-3798-A719-304D52DF003F}"/>
              </a:ext>
            </a:extLst>
          </p:cNvPr>
          <p:cNvSpPr>
            <a:spLocks noGrp="1"/>
          </p:cNvSpPr>
          <p:nvPr>
            <p:ph type="ctrTitle"/>
          </p:nvPr>
        </p:nvSpPr>
        <p:spPr>
          <a:xfrm>
            <a:off x="4572000" y="457200"/>
            <a:ext cx="7616952" cy="3566160"/>
          </a:xfrm>
        </p:spPr>
        <p:txBody>
          <a:bodyPr lIns="0" anchor="b"/>
          <a:lstStyle>
            <a:lvl1pPr algn="ctr">
              <a:defRPr sz="44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CACD3AF6-F91B-5B50-E08C-53AE84E798D0}"/>
              </a:ext>
            </a:extLst>
          </p:cNvPr>
          <p:cNvSpPr>
            <a:spLocks noGrp="1"/>
          </p:cNvSpPr>
          <p:nvPr>
            <p:ph type="subTitle" idx="1"/>
          </p:nvPr>
        </p:nvSpPr>
        <p:spPr>
          <a:xfrm>
            <a:off x="4572000" y="4498848"/>
            <a:ext cx="7616952" cy="914400"/>
          </a:xfrm>
        </p:spPr>
        <p:txBody>
          <a:bodyPr anchor="t" anchorCtr="0"/>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Picture Placeholder 15">
            <a:extLst>
              <a:ext uri="{FF2B5EF4-FFF2-40B4-BE49-F238E27FC236}">
                <a16:creationId xmlns:a16="http://schemas.microsoft.com/office/drawing/2014/main" id="{B90E8E67-B1C9-FB64-0E6C-58D0117B6EC5}"/>
              </a:ext>
            </a:extLst>
          </p:cNvPr>
          <p:cNvSpPr>
            <a:spLocks noGrp="1"/>
          </p:cNvSpPr>
          <p:nvPr>
            <p:ph type="pic" sz="quarter" idx="12"/>
          </p:nvPr>
        </p:nvSpPr>
        <p:spPr>
          <a:xfrm>
            <a:off x="0" y="0"/>
            <a:ext cx="4572000" cy="6126479"/>
          </a:xfrm>
        </p:spPr>
        <p:txBody>
          <a:bodyPr/>
          <a:lstStyle/>
          <a:p>
            <a:endParaRPr lang="en-US"/>
          </a:p>
        </p:txBody>
      </p:sp>
      <p:sp>
        <p:nvSpPr>
          <p:cNvPr id="10" name="Rectangle 9">
            <a:extLst>
              <a:ext uri="{FF2B5EF4-FFF2-40B4-BE49-F238E27FC236}">
                <a16:creationId xmlns:a16="http://schemas.microsoft.com/office/drawing/2014/main" id="{2CCD52CB-E9CE-16E7-8662-EC200610D461}"/>
              </a:ext>
              <a:ext uri="{C183D7F6-B498-43B3-948B-1728B52AA6E4}">
                <adec:decorative xmlns:adec="http://schemas.microsoft.com/office/drawing/2017/decorative" val="1"/>
              </a:ext>
            </a:extLst>
          </p:cNvPr>
          <p:cNvSpPr/>
          <p:nvPr userDrawn="1"/>
        </p:nvSpPr>
        <p:spPr>
          <a:xfrm>
            <a:off x="4800600" y="0"/>
            <a:ext cx="7391400" cy="457200"/>
          </a:xfrm>
          <a:prstGeom prst="rect">
            <a:avLst/>
          </a:prstGeom>
          <a:solidFill>
            <a:srgbClr val="00793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05380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out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2480C-4689-3798-A719-304D52DF003F}"/>
              </a:ext>
            </a:extLst>
          </p:cNvPr>
          <p:cNvSpPr>
            <a:spLocks noGrp="1"/>
          </p:cNvSpPr>
          <p:nvPr>
            <p:ph type="ctrTitle"/>
          </p:nvPr>
        </p:nvSpPr>
        <p:spPr>
          <a:xfrm>
            <a:off x="0" y="457200"/>
            <a:ext cx="12188952" cy="3566160"/>
          </a:xfrm>
        </p:spPr>
        <p:txBody>
          <a:bodyPr lIns="0" anchor="b"/>
          <a:lstStyle>
            <a:lvl1pPr algn="ctr">
              <a:defRPr sz="44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CACD3AF6-F91B-5B50-E08C-53AE84E798D0}"/>
              </a:ext>
            </a:extLst>
          </p:cNvPr>
          <p:cNvSpPr>
            <a:spLocks noGrp="1"/>
          </p:cNvSpPr>
          <p:nvPr>
            <p:ph type="subTitle" idx="1"/>
          </p:nvPr>
        </p:nvSpPr>
        <p:spPr>
          <a:xfrm>
            <a:off x="0" y="4498848"/>
            <a:ext cx="12188952" cy="914400"/>
          </a:xfrm>
        </p:spPr>
        <p:txBody>
          <a:bodyPr anchor="t" anchorCtr="0"/>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Rectangle 9">
            <a:extLst>
              <a:ext uri="{FF2B5EF4-FFF2-40B4-BE49-F238E27FC236}">
                <a16:creationId xmlns:a16="http://schemas.microsoft.com/office/drawing/2014/main" id="{2CCD52CB-E9CE-16E7-8662-EC200610D461}"/>
              </a:ext>
              <a:ext uri="{C183D7F6-B498-43B3-948B-1728B52AA6E4}">
                <adec:decorative xmlns:adec="http://schemas.microsoft.com/office/drawing/2017/decorative" val="1"/>
              </a:ext>
            </a:extLst>
          </p:cNvPr>
          <p:cNvSpPr/>
          <p:nvPr userDrawn="1"/>
        </p:nvSpPr>
        <p:spPr>
          <a:xfrm>
            <a:off x="0" y="0"/>
            <a:ext cx="12192001" cy="457200"/>
          </a:xfrm>
          <a:prstGeom prst="rect">
            <a:avLst/>
          </a:prstGeom>
          <a:solidFill>
            <a:srgbClr val="00793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173778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9E73-A345-8E01-5D39-B4BFCE44B0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995BCE-6E42-4502-8367-09616D0ADC68}"/>
              </a:ext>
            </a:extLst>
          </p:cNvPr>
          <p:cNvSpPr>
            <a:spLocks noGrp="1"/>
          </p:cNvSpPr>
          <p:nvPr>
            <p:ph idx="1"/>
          </p:nvPr>
        </p:nvSpPr>
        <p:spPr>
          <a:xfrm>
            <a:off x="5029200" y="457200"/>
            <a:ext cx="6675120" cy="4023360"/>
          </a:xfrm>
        </p:spPr>
        <p:txBody>
          <a:bodyPr/>
          <a:lstStyle>
            <a:lvl1pPr>
              <a:defRPr b="0"/>
            </a:lvl1pPr>
          </a:lstStyle>
          <a:p>
            <a:pPr lvl="0"/>
            <a:endParaRPr lang="en-US"/>
          </a:p>
        </p:txBody>
      </p:sp>
      <p:sp>
        <p:nvSpPr>
          <p:cNvPr id="4" name="Text Placeholder 2">
            <a:extLst>
              <a:ext uri="{FF2B5EF4-FFF2-40B4-BE49-F238E27FC236}">
                <a16:creationId xmlns:a16="http://schemas.microsoft.com/office/drawing/2014/main" id="{A7ADA093-9114-0265-651D-4D089ABC5409}"/>
              </a:ext>
            </a:extLst>
          </p:cNvPr>
          <p:cNvSpPr>
            <a:spLocks noGrp="1"/>
          </p:cNvSpPr>
          <p:nvPr>
            <p:ph type="body" sz="quarter" idx="10" hasCustomPrompt="1"/>
          </p:nvPr>
        </p:nvSpPr>
        <p:spPr>
          <a:xfrm>
            <a:off x="5029199" y="4673599"/>
            <a:ext cx="6675121" cy="914400"/>
          </a:xfrm>
        </p:spPr>
        <p:txBody>
          <a:bodyPr/>
          <a:lstStyle>
            <a:lvl1pPr>
              <a:defRPr sz="2400"/>
            </a:lvl1pPr>
          </a:lstStyle>
          <a:p>
            <a:pPr lvl="0"/>
            <a:r>
              <a:rPr lang="en-US"/>
              <a:t>Insert caption for chart…</a:t>
            </a:r>
          </a:p>
        </p:txBody>
      </p:sp>
    </p:spTree>
    <p:extLst>
      <p:ext uri="{BB962C8B-B14F-4D97-AF65-F5344CB8AC3E}">
        <p14:creationId xmlns:p14="http://schemas.microsoft.com/office/powerpoint/2010/main" val="3454173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 Top and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510BA-4899-3212-D281-1FDB25FC576C}"/>
              </a:ext>
            </a:extLst>
          </p:cNvPr>
          <p:cNvSpPr>
            <a:spLocks noGrp="1"/>
          </p:cNvSpPr>
          <p:nvPr>
            <p:ph type="title"/>
          </p:nvPr>
        </p:nvSpPr>
        <p:spPr>
          <a:xfrm>
            <a:off x="0" y="0"/>
            <a:ext cx="12188952" cy="2057400"/>
          </a:xfrm>
        </p:spPr>
        <p:txBody>
          <a:bodyPr/>
          <a:lstStyle/>
          <a:p>
            <a:r>
              <a:rPr lang="en-US"/>
              <a:t>Click to edit Master title style</a:t>
            </a:r>
          </a:p>
        </p:txBody>
      </p:sp>
      <p:sp>
        <p:nvSpPr>
          <p:cNvPr id="4" name="SmartArt Placeholder 3">
            <a:extLst>
              <a:ext uri="{FF2B5EF4-FFF2-40B4-BE49-F238E27FC236}">
                <a16:creationId xmlns:a16="http://schemas.microsoft.com/office/drawing/2014/main" id="{F2547BB7-C362-0AE4-0A1A-B31632FBC76A}"/>
              </a:ext>
            </a:extLst>
          </p:cNvPr>
          <p:cNvSpPr>
            <a:spLocks noGrp="1"/>
          </p:cNvSpPr>
          <p:nvPr>
            <p:ph type="dgm" sz="quarter" idx="13"/>
          </p:nvPr>
        </p:nvSpPr>
        <p:spPr>
          <a:xfrm>
            <a:off x="457200" y="2468880"/>
            <a:ext cx="7406640" cy="3200400"/>
          </a:xfrm>
        </p:spPr>
        <p:txBody>
          <a:bodyPr/>
          <a:lstStyle/>
          <a:p>
            <a:endParaRPr lang="en-US"/>
          </a:p>
        </p:txBody>
      </p:sp>
      <p:sp>
        <p:nvSpPr>
          <p:cNvPr id="3" name="Text Placeholder 2">
            <a:extLst>
              <a:ext uri="{FF2B5EF4-FFF2-40B4-BE49-F238E27FC236}">
                <a16:creationId xmlns:a16="http://schemas.microsoft.com/office/drawing/2014/main" id="{AD1796B9-3C7F-BDB8-5D57-D5B116E9B098}"/>
              </a:ext>
            </a:extLst>
          </p:cNvPr>
          <p:cNvSpPr>
            <a:spLocks noGrp="1"/>
          </p:cNvSpPr>
          <p:nvPr>
            <p:ph type="body" sz="quarter" idx="10" hasCustomPrompt="1"/>
          </p:nvPr>
        </p:nvSpPr>
        <p:spPr>
          <a:xfrm>
            <a:off x="8074152" y="2468880"/>
            <a:ext cx="3657600" cy="3200400"/>
          </a:xfrm>
        </p:spPr>
        <p:txBody>
          <a:bodyPr/>
          <a:lstStyle>
            <a:lvl1pPr>
              <a:defRPr sz="2400"/>
            </a:lvl1pPr>
          </a:lstStyle>
          <a:p>
            <a:pPr lvl="0"/>
            <a:r>
              <a:rPr lang="en-US"/>
              <a:t>Insert caption for graphic…</a:t>
            </a:r>
          </a:p>
        </p:txBody>
      </p:sp>
    </p:spTree>
    <p:extLst>
      <p:ext uri="{BB962C8B-B14F-4D97-AF65-F5344CB8AC3E}">
        <p14:creationId xmlns:p14="http://schemas.microsoft.com/office/powerpoint/2010/main" val="3574150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 Top and Data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510BA-4899-3212-D281-1FDB25FC576C}"/>
              </a:ext>
            </a:extLst>
          </p:cNvPr>
          <p:cNvSpPr>
            <a:spLocks noGrp="1"/>
          </p:cNvSpPr>
          <p:nvPr>
            <p:ph type="title"/>
          </p:nvPr>
        </p:nvSpPr>
        <p:spPr>
          <a:xfrm>
            <a:off x="0" y="0"/>
            <a:ext cx="12188952" cy="2057400"/>
          </a:xfrm>
        </p:spPr>
        <p:txBody>
          <a:bodyPr/>
          <a:lstStyle/>
          <a:p>
            <a:r>
              <a:rPr lang="en-US"/>
              <a:t>Click to edit Master title style</a:t>
            </a:r>
          </a:p>
        </p:txBody>
      </p:sp>
      <p:sp>
        <p:nvSpPr>
          <p:cNvPr id="23" name="Text Placeholder 22">
            <a:extLst>
              <a:ext uri="{FF2B5EF4-FFF2-40B4-BE49-F238E27FC236}">
                <a16:creationId xmlns:a16="http://schemas.microsoft.com/office/drawing/2014/main" id="{635A4859-568C-D4BE-0E76-D97485616E54}"/>
              </a:ext>
            </a:extLst>
          </p:cNvPr>
          <p:cNvSpPr>
            <a:spLocks noGrp="1"/>
          </p:cNvSpPr>
          <p:nvPr>
            <p:ph type="body" sz="quarter" idx="11" hasCustomPrompt="1"/>
          </p:nvPr>
        </p:nvSpPr>
        <p:spPr>
          <a:xfrm>
            <a:off x="457200" y="3657600"/>
            <a:ext cx="2514600" cy="457200"/>
          </a:xfrm>
        </p:spPr>
        <p:txBody>
          <a:bodyPr/>
          <a:lstStyle>
            <a:lvl1pPr algn="ctr">
              <a:defRPr/>
            </a:lvl1pPr>
          </a:lstStyle>
          <a:p>
            <a:pPr lvl="0"/>
            <a:r>
              <a:rPr lang="en-US"/>
              <a:t>DATA</a:t>
            </a:r>
          </a:p>
        </p:txBody>
      </p:sp>
      <p:sp>
        <p:nvSpPr>
          <p:cNvPr id="25" name="Text Placeholder 24">
            <a:extLst>
              <a:ext uri="{FF2B5EF4-FFF2-40B4-BE49-F238E27FC236}">
                <a16:creationId xmlns:a16="http://schemas.microsoft.com/office/drawing/2014/main" id="{C71EDC06-F03D-447B-995D-CCC4CDACF493}"/>
              </a:ext>
            </a:extLst>
          </p:cNvPr>
          <p:cNvSpPr>
            <a:spLocks noGrp="1"/>
          </p:cNvSpPr>
          <p:nvPr>
            <p:ph type="body" sz="quarter" idx="12" hasCustomPrompt="1"/>
          </p:nvPr>
        </p:nvSpPr>
        <p:spPr>
          <a:xfrm>
            <a:off x="457200" y="4297680"/>
            <a:ext cx="2514600" cy="1280160"/>
          </a:xfrm>
        </p:spPr>
        <p:txBody>
          <a:bodyPr anchor="t" anchorCtr="0"/>
          <a:lstStyle>
            <a:lvl1pPr algn="ctr">
              <a:defRPr sz="2400"/>
            </a:lvl1pPr>
          </a:lstStyle>
          <a:p>
            <a:pPr lvl="0"/>
            <a:r>
              <a:rPr lang="en-US"/>
              <a:t>Description</a:t>
            </a:r>
          </a:p>
        </p:txBody>
      </p:sp>
      <p:sp>
        <p:nvSpPr>
          <p:cNvPr id="28" name="Text Placeholder 22">
            <a:extLst>
              <a:ext uri="{FF2B5EF4-FFF2-40B4-BE49-F238E27FC236}">
                <a16:creationId xmlns:a16="http://schemas.microsoft.com/office/drawing/2014/main" id="{901EA4C9-FA63-CB52-36E4-7DF8A1C9CFCE}"/>
              </a:ext>
            </a:extLst>
          </p:cNvPr>
          <p:cNvSpPr>
            <a:spLocks noGrp="1"/>
          </p:cNvSpPr>
          <p:nvPr>
            <p:ph type="body" sz="quarter" idx="13" hasCustomPrompt="1"/>
          </p:nvPr>
        </p:nvSpPr>
        <p:spPr>
          <a:xfrm>
            <a:off x="3383280" y="3657600"/>
            <a:ext cx="2514600" cy="457200"/>
          </a:xfrm>
        </p:spPr>
        <p:txBody>
          <a:bodyPr/>
          <a:lstStyle>
            <a:lvl1pPr algn="ctr">
              <a:defRPr/>
            </a:lvl1pPr>
          </a:lstStyle>
          <a:p>
            <a:pPr lvl="0"/>
            <a:r>
              <a:rPr lang="en-US"/>
              <a:t>DATA</a:t>
            </a:r>
          </a:p>
        </p:txBody>
      </p:sp>
      <p:sp>
        <p:nvSpPr>
          <p:cNvPr id="29" name="Text Placeholder 24">
            <a:extLst>
              <a:ext uri="{FF2B5EF4-FFF2-40B4-BE49-F238E27FC236}">
                <a16:creationId xmlns:a16="http://schemas.microsoft.com/office/drawing/2014/main" id="{3F427E0B-98C2-FD9B-3AB3-55F949AD8B0D}"/>
              </a:ext>
            </a:extLst>
          </p:cNvPr>
          <p:cNvSpPr>
            <a:spLocks noGrp="1"/>
          </p:cNvSpPr>
          <p:nvPr>
            <p:ph type="body" sz="quarter" idx="14" hasCustomPrompt="1"/>
          </p:nvPr>
        </p:nvSpPr>
        <p:spPr>
          <a:xfrm>
            <a:off x="3383280" y="4297680"/>
            <a:ext cx="2514600" cy="1280160"/>
          </a:xfrm>
        </p:spPr>
        <p:txBody>
          <a:bodyPr anchor="t" anchorCtr="0"/>
          <a:lstStyle>
            <a:lvl1pPr algn="ctr">
              <a:defRPr sz="2400"/>
            </a:lvl1pPr>
          </a:lstStyle>
          <a:p>
            <a:pPr lvl="0"/>
            <a:r>
              <a:rPr lang="en-US"/>
              <a:t>Description</a:t>
            </a:r>
          </a:p>
        </p:txBody>
      </p:sp>
      <p:sp>
        <p:nvSpPr>
          <p:cNvPr id="30" name="Text Placeholder 22">
            <a:extLst>
              <a:ext uri="{FF2B5EF4-FFF2-40B4-BE49-F238E27FC236}">
                <a16:creationId xmlns:a16="http://schemas.microsoft.com/office/drawing/2014/main" id="{357B73A7-C3E9-9A28-9C10-1AF9F1D0F4A7}"/>
              </a:ext>
            </a:extLst>
          </p:cNvPr>
          <p:cNvSpPr>
            <a:spLocks noGrp="1"/>
          </p:cNvSpPr>
          <p:nvPr>
            <p:ph type="body" sz="quarter" idx="15" hasCustomPrompt="1"/>
          </p:nvPr>
        </p:nvSpPr>
        <p:spPr>
          <a:xfrm>
            <a:off x="6309360" y="3657600"/>
            <a:ext cx="2514600" cy="457200"/>
          </a:xfrm>
        </p:spPr>
        <p:txBody>
          <a:bodyPr/>
          <a:lstStyle>
            <a:lvl1pPr algn="ctr">
              <a:defRPr/>
            </a:lvl1pPr>
          </a:lstStyle>
          <a:p>
            <a:pPr lvl="0"/>
            <a:r>
              <a:rPr lang="en-US"/>
              <a:t>DATA</a:t>
            </a:r>
          </a:p>
        </p:txBody>
      </p:sp>
      <p:sp>
        <p:nvSpPr>
          <p:cNvPr id="31" name="Text Placeholder 24">
            <a:extLst>
              <a:ext uri="{FF2B5EF4-FFF2-40B4-BE49-F238E27FC236}">
                <a16:creationId xmlns:a16="http://schemas.microsoft.com/office/drawing/2014/main" id="{EAEC8763-10A0-FE42-D7A9-437FA0B23960}"/>
              </a:ext>
            </a:extLst>
          </p:cNvPr>
          <p:cNvSpPr>
            <a:spLocks noGrp="1"/>
          </p:cNvSpPr>
          <p:nvPr>
            <p:ph type="body" sz="quarter" idx="16" hasCustomPrompt="1"/>
          </p:nvPr>
        </p:nvSpPr>
        <p:spPr>
          <a:xfrm>
            <a:off x="6309360" y="4297680"/>
            <a:ext cx="2514600" cy="1280160"/>
          </a:xfrm>
        </p:spPr>
        <p:txBody>
          <a:bodyPr anchor="t" anchorCtr="0"/>
          <a:lstStyle>
            <a:lvl1pPr algn="ctr">
              <a:defRPr sz="2400"/>
            </a:lvl1pPr>
          </a:lstStyle>
          <a:p>
            <a:pPr lvl="0"/>
            <a:r>
              <a:rPr lang="en-US"/>
              <a:t>Description</a:t>
            </a:r>
          </a:p>
        </p:txBody>
      </p:sp>
      <p:sp>
        <p:nvSpPr>
          <p:cNvPr id="32" name="Text Placeholder 22">
            <a:extLst>
              <a:ext uri="{FF2B5EF4-FFF2-40B4-BE49-F238E27FC236}">
                <a16:creationId xmlns:a16="http://schemas.microsoft.com/office/drawing/2014/main" id="{2FD9A566-53F5-2EAA-3517-39A7B9EBB1E0}"/>
              </a:ext>
            </a:extLst>
          </p:cNvPr>
          <p:cNvSpPr>
            <a:spLocks noGrp="1"/>
          </p:cNvSpPr>
          <p:nvPr>
            <p:ph type="body" sz="quarter" idx="17" hasCustomPrompt="1"/>
          </p:nvPr>
        </p:nvSpPr>
        <p:spPr>
          <a:xfrm>
            <a:off x="9235440" y="3657600"/>
            <a:ext cx="2514600" cy="457200"/>
          </a:xfrm>
        </p:spPr>
        <p:txBody>
          <a:bodyPr/>
          <a:lstStyle>
            <a:lvl1pPr algn="ctr">
              <a:defRPr/>
            </a:lvl1pPr>
          </a:lstStyle>
          <a:p>
            <a:pPr lvl="0"/>
            <a:r>
              <a:rPr lang="en-US"/>
              <a:t>DATA</a:t>
            </a:r>
          </a:p>
        </p:txBody>
      </p:sp>
      <p:sp>
        <p:nvSpPr>
          <p:cNvPr id="33" name="Text Placeholder 24">
            <a:extLst>
              <a:ext uri="{FF2B5EF4-FFF2-40B4-BE49-F238E27FC236}">
                <a16:creationId xmlns:a16="http://schemas.microsoft.com/office/drawing/2014/main" id="{28569F14-A8DE-A9BC-E758-FC9F716B0228}"/>
              </a:ext>
            </a:extLst>
          </p:cNvPr>
          <p:cNvSpPr>
            <a:spLocks noGrp="1"/>
          </p:cNvSpPr>
          <p:nvPr>
            <p:ph type="body" sz="quarter" idx="18" hasCustomPrompt="1"/>
          </p:nvPr>
        </p:nvSpPr>
        <p:spPr>
          <a:xfrm>
            <a:off x="9235440" y="4297680"/>
            <a:ext cx="2514600" cy="1280160"/>
          </a:xfrm>
        </p:spPr>
        <p:txBody>
          <a:bodyPr anchor="t" anchorCtr="0"/>
          <a:lstStyle>
            <a:lvl1pPr algn="ctr">
              <a:defRPr sz="2400"/>
            </a:lvl1pPr>
          </a:lstStyle>
          <a:p>
            <a:pPr lvl="0"/>
            <a:r>
              <a:rPr lang="en-US"/>
              <a:t>Description</a:t>
            </a:r>
          </a:p>
        </p:txBody>
      </p:sp>
    </p:spTree>
    <p:extLst>
      <p:ext uri="{BB962C8B-B14F-4D97-AF65-F5344CB8AC3E}">
        <p14:creationId xmlns:p14="http://schemas.microsoft.com/office/powerpoint/2010/main" val="2680319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BD3B74-9122-9FD9-5ED4-33C3FC4C481C}"/>
              </a:ext>
            </a:extLst>
          </p:cNvPr>
          <p:cNvSpPr>
            <a:spLocks noGrp="1"/>
          </p:cNvSpPr>
          <p:nvPr>
            <p:ph type="title"/>
          </p:nvPr>
        </p:nvSpPr>
        <p:spPr>
          <a:xfrm>
            <a:off x="0" y="0"/>
            <a:ext cx="4572000" cy="6126480"/>
          </a:xfrm>
          <a:prstGeom prst="rect">
            <a:avLst/>
          </a:prstGeom>
        </p:spPr>
        <p:txBody>
          <a:bodyPr vert="horz" wrap="square" lIns="45720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FCE5BCA0-E088-F6DB-12A9-F0D036AAC6D3}"/>
              </a:ext>
            </a:extLst>
          </p:cNvPr>
          <p:cNvSpPr>
            <a:spLocks noGrp="1"/>
          </p:cNvSpPr>
          <p:nvPr>
            <p:ph type="body" idx="1"/>
          </p:nvPr>
        </p:nvSpPr>
        <p:spPr>
          <a:xfrm>
            <a:off x="5029200" y="457200"/>
            <a:ext cx="6675120" cy="5120640"/>
          </a:xfrm>
          <a:prstGeom prst="rect">
            <a:avLst/>
          </a:prstGeom>
        </p:spPr>
        <p:txBody>
          <a:bodyPr vert="horz" wrap="square" lIns="0" tIns="0" rIns="0" bIns="0" rtlCol="0" anchor="ctr" anchorCtr="0">
            <a:noAutofit/>
          </a:bodyPr>
          <a:lstStyle/>
          <a:p>
            <a:pPr lvl="0"/>
            <a:r>
              <a:rPr lang="en-US"/>
              <a:t>Click to edit Master text styles</a:t>
            </a:r>
          </a:p>
        </p:txBody>
      </p:sp>
      <p:sp>
        <p:nvSpPr>
          <p:cNvPr id="7" name="Date Placeholder 3">
            <a:extLst>
              <a:ext uri="{FF2B5EF4-FFF2-40B4-BE49-F238E27FC236}">
                <a16:creationId xmlns:a16="http://schemas.microsoft.com/office/drawing/2014/main" id="{910FCD36-7EE3-1B1B-5B79-BCAD3BCE8E56}"/>
              </a:ext>
            </a:extLst>
          </p:cNvPr>
          <p:cNvSpPr txBox="1">
            <a:spLocks/>
          </p:cNvSpPr>
          <p:nvPr userDrawn="1"/>
        </p:nvSpPr>
        <p:spPr>
          <a:xfrm>
            <a:off x="1" y="6135624"/>
            <a:ext cx="4572000" cy="457200"/>
          </a:xfrm>
          <a:prstGeom prst="rect">
            <a:avLst/>
          </a:prstGeom>
          <a:solidFill>
            <a:schemeClr val="tx1"/>
          </a:solidFill>
        </p:spPr>
        <p:txBody>
          <a:bodyPr lIns="45720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BDE7FF3-CD9B-4010-98CC-55DD5EC389D2}" type="datetime4">
              <a:rPr lang="en-US" sz="1800" b="0" smtClean="0">
                <a:solidFill>
                  <a:schemeClr val="bg1"/>
                </a:solidFill>
                <a:latin typeface="Arial" panose="020B0604020202020204" pitchFamily="34" charset="0"/>
                <a:cs typeface="Arial" panose="020B0604020202020204" pitchFamily="34" charset="0"/>
              </a:rPr>
              <a:t>February 20, 2026</a:t>
            </a:fld>
            <a:r>
              <a:rPr lang="en-US" sz="1800" b="0">
                <a:solidFill>
                  <a:schemeClr val="bg1"/>
                </a:solidFill>
                <a:latin typeface="Arial" panose="020B0604020202020204" pitchFamily="34" charset="0"/>
                <a:cs typeface="Arial" panose="020B0604020202020204" pitchFamily="34" charset="0"/>
              </a:rPr>
              <a:t>  |  </a:t>
            </a:r>
            <a:fld id="{E9CC6C3D-5938-4AB6-86D8-837FFB4F0CB8}" type="slidenum">
              <a:rPr lang="en-US" sz="1800" b="0" smtClean="0">
                <a:solidFill>
                  <a:schemeClr val="bg1"/>
                </a:solidFill>
                <a:latin typeface="Arial" panose="020B0604020202020204" pitchFamily="34" charset="0"/>
                <a:cs typeface="Arial" panose="020B0604020202020204" pitchFamily="34" charset="0"/>
              </a:rPr>
              <a:t>‹#›</a:t>
            </a:fld>
            <a:endParaRPr lang="en-US" sz="1800" b="0">
              <a:solidFill>
                <a:schemeClr val="bg1"/>
              </a:solidFill>
              <a:latin typeface="Arial" panose="020B0604020202020204" pitchFamily="34" charset="0"/>
              <a:cs typeface="Arial" panose="020B0604020202020204" pitchFamily="34" charset="0"/>
            </a:endParaRPr>
          </a:p>
        </p:txBody>
      </p:sp>
      <p:pic>
        <p:nvPicPr>
          <p:cNvPr id="5" name="Picture 4" descr="State of Vermont Moon Over Mountains logo.">
            <a:extLst>
              <a:ext uri="{FF2B5EF4-FFF2-40B4-BE49-F238E27FC236}">
                <a16:creationId xmlns:a16="http://schemas.microsoft.com/office/drawing/2014/main" id="{A656B7F2-339E-EBD3-5404-3A0CCF4BC40F}"/>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867335" y="6215634"/>
            <a:ext cx="3017520" cy="377190"/>
          </a:xfrm>
          <a:prstGeom prst="rect">
            <a:avLst/>
          </a:prstGeom>
        </p:spPr>
      </p:pic>
    </p:spTree>
    <p:extLst>
      <p:ext uri="{BB962C8B-B14F-4D97-AF65-F5344CB8AC3E}">
        <p14:creationId xmlns:p14="http://schemas.microsoft.com/office/powerpoint/2010/main" val="3579709302"/>
      </p:ext>
    </p:extLst>
  </p:cSld>
  <p:clrMap bg1="lt1" tx1="dk1" bg2="lt2" tx2="dk2" accent1="accent1" accent2="accent2" accent3="accent3" accent4="accent4" accent5="accent5" accent6="accent6" hlink="hlink" folHlink="folHlink"/>
  <p:sldLayoutIdLst>
    <p:sldLayoutId id="2147483658" r:id="rId1"/>
    <p:sldLayoutId id="2147483660" r:id="rId2"/>
    <p:sldLayoutId id="2147483659" r:id="rId3"/>
    <p:sldLayoutId id="2147483649" r:id="rId4"/>
    <p:sldLayoutId id="2147483661" r:id="rId5"/>
    <p:sldLayoutId id="2147483662" r:id="rId6"/>
    <p:sldLayoutId id="2147483650" r:id="rId7"/>
    <p:sldLayoutId id="2147483657" r:id="rId8"/>
    <p:sldLayoutId id="2147483653" r:id="rId9"/>
    <p:sldLayoutId id="2147483655" r:id="rId10"/>
  </p:sldLayoutIdLst>
  <p:txStyles>
    <p:titleStyle>
      <a:lvl1pPr algn="l" defTabSz="914400" rtl="0" eaLnBrk="1" latinLnBrk="0" hangingPunct="1">
        <a:lnSpc>
          <a:spcPct val="90000"/>
        </a:lnSpc>
        <a:spcBef>
          <a:spcPct val="0"/>
        </a:spcBef>
        <a:buNone/>
        <a:defRPr sz="4400" b="1" kern="1200">
          <a:solidFill>
            <a:sysClr val="windowText" lastClr="000000"/>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A_C108B9FF.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legislature.vermont.gov/assets/Legislative-Reports/DHCD-Land-Bank-Report-Progress_1-15-26.pdf?_gl=1*l3zck3*_ga*MjEzMzM1MjgyLjE3NTE5OTY1MDk.*_ga_V9WQH77KLW*czE3NzE0NDYzNjgkbzE5OCRnMSR0MTc3MTQ0NjQwOCRqMjAkbDAkaDA." TargetMode="External"/><Relationship Id="rId2" Type="http://schemas.openxmlformats.org/officeDocument/2006/relationships/hyperlink" Target="https://legislature.vermont.gov/assets/Legislative-Reports/DHCD-Land-Bank-Report-1-15-25.pdf" TargetMode="External"/><Relationship Id="rId1" Type="http://schemas.openxmlformats.org/officeDocument/2006/relationships/slideLayout" Target="../slideLayouts/slideLayout6.xml"/><Relationship Id="rId4" Type="http://schemas.openxmlformats.org/officeDocument/2006/relationships/hyperlink" Target="mailto:jayme.bauer@vermont.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18" Type="http://schemas.openxmlformats.org/officeDocument/2006/relationships/image" Target="../media/image21.pn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9.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jpeg"/><Relationship Id="rId19" Type="http://schemas.openxmlformats.org/officeDocument/2006/relationships/image" Target="../media/image22.png"/><Relationship Id="rId4" Type="http://schemas.openxmlformats.org/officeDocument/2006/relationships/image" Target="../media/image7.jpeg"/><Relationship Id="rId9" Type="http://schemas.openxmlformats.org/officeDocument/2006/relationships/image" Target="../media/image12.jpeg"/><Relationship Id="rId1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efore picture of 22 Grove Street.  It is in deteriorated condition.&#10;">
            <a:extLst>
              <a:ext uri="{FF2B5EF4-FFF2-40B4-BE49-F238E27FC236}">
                <a16:creationId xmlns:a16="http://schemas.microsoft.com/office/drawing/2014/main" id="{2BBC2692-FFA9-F52D-1142-E24C756E9F62}"/>
              </a:ext>
            </a:extLst>
          </p:cNvPr>
          <p:cNvPicPr>
            <a:picLocks noChangeAspect="1"/>
          </p:cNvPicPr>
          <p:nvPr/>
        </p:nvPicPr>
        <p:blipFill>
          <a:blip r:embed="rId4">
            <a:alphaModFix amt="50000"/>
            <a:extLst>
              <a:ext uri="{28A0092B-C50C-407E-A947-70E740481C1C}">
                <a14:useLocalDpi xmlns:a14="http://schemas.microsoft.com/office/drawing/2010/main" val="0"/>
              </a:ext>
            </a:extLst>
          </a:blip>
          <a:srcRect t="22549" b="2451"/>
          <a:stretch>
            <a:fillRect/>
          </a:stretch>
        </p:blipFill>
        <p:spPr bwMode="auto">
          <a:xfrm>
            <a:off x="0" y="-1"/>
            <a:ext cx="12191980" cy="6857999"/>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sp>
        <p:nvSpPr>
          <p:cNvPr id="2" name="Title 1">
            <a:extLst>
              <a:ext uri="{FF2B5EF4-FFF2-40B4-BE49-F238E27FC236}">
                <a16:creationId xmlns:a16="http://schemas.microsoft.com/office/drawing/2014/main" id="{26EA1EE0-76B4-89EC-E084-64EE8B085434}"/>
              </a:ext>
            </a:extLst>
          </p:cNvPr>
          <p:cNvSpPr>
            <a:spLocks noGrp="1"/>
          </p:cNvSpPr>
          <p:nvPr>
            <p:ph type="ctrTitle"/>
          </p:nvPr>
        </p:nvSpPr>
        <p:spPr>
          <a:xfrm>
            <a:off x="1523990" y="1891836"/>
            <a:ext cx="9144000" cy="2900518"/>
          </a:xfrm>
        </p:spPr>
        <p:txBody>
          <a:bodyPr vert="horz" lIns="91440" tIns="45720" rIns="91440" bIns="45720" rtlCol="0" anchor="b">
            <a:normAutofit/>
          </a:bodyPr>
          <a:lstStyle/>
          <a:p>
            <a:br>
              <a:rPr lang="en-US" sz="5100">
                <a:solidFill>
                  <a:srgbClr val="FFFFFF"/>
                </a:solidFill>
                <a:latin typeface="+mj-lt"/>
                <a:cs typeface="+mj-cs"/>
              </a:rPr>
            </a:br>
            <a:r>
              <a:rPr lang="en-US" sz="5100">
                <a:solidFill>
                  <a:srgbClr val="FFFFFF"/>
                </a:solidFill>
                <a:latin typeface="+mj-lt"/>
                <a:cs typeface="+mj-cs"/>
              </a:rPr>
              <a:t>Creating a </a:t>
            </a:r>
            <a:br>
              <a:rPr lang="en-US" sz="5100">
                <a:solidFill>
                  <a:srgbClr val="FFFFFF"/>
                </a:solidFill>
                <a:latin typeface="+mj-lt"/>
                <a:cs typeface="+mj-cs"/>
              </a:rPr>
            </a:br>
            <a:r>
              <a:rPr lang="en-US" sz="5100">
                <a:solidFill>
                  <a:srgbClr val="FFFFFF"/>
                </a:solidFill>
                <a:latin typeface="+mj-lt"/>
                <a:cs typeface="+mj-cs"/>
              </a:rPr>
              <a:t>Statewide Land Bank </a:t>
            </a:r>
            <a:br>
              <a:rPr lang="en-US" sz="5100">
                <a:solidFill>
                  <a:srgbClr val="FFFFFF"/>
                </a:solidFill>
                <a:latin typeface="+mj-lt"/>
                <a:cs typeface="+mj-cs"/>
              </a:rPr>
            </a:br>
            <a:r>
              <a:rPr lang="en-US" sz="5100">
                <a:solidFill>
                  <a:srgbClr val="FFFFFF"/>
                </a:solidFill>
                <a:latin typeface="+mj-lt"/>
                <a:cs typeface="+mj-cs"/>
              </a:rPr>
              <a:t>Tactical Plan &amp; Draft Legislation</a:t>
            </a:r>
          </a:p>
        </p:txBody>
      </p:sp>
      <p:sp>
        <p:nvSpPr>
          <p:cNvPr id="3" name="Subtitle 2">
            <a:extLst>
              <a:ext uri="{FF2B5EF4-FFF2-40B4-BE49-F238E27FC236}">
                <a16:creationId xmlns:a16="http://schemas.microsoft.com/office/drawing/2014/main" id="{987EB6EB-F95A-EB2A-916A-7FDF72DC57E4}"/>
              </a:ext>
            </a:extLst>
          </p:cNvPr>
          <p:cNvSpPr>
            <a:spLocks noGrp="1"/>
          </p:cNvSpPr>
          <p:nvPr>
            <p:ph type="subTitle" idx="1"/>
          </p:nvPr>
        </p:nvSpPr>
        <p:spPr>
          <a:xfrm>
            <a:off x="1454426" y="5511953"/>
            <a:ext cx="9144000" cy="1098395"/>
          </a:xfrm>
        </p:spPr>
        <p:txBody>
          <a:bodyPr vert="horz" lIns="91440" tIns="45720" rIns="91440" bIns="45720" rtlCol="0">
            <a:normAutofit/>
          </a:bodyPr>
          <a:lstStyle/>
          <a:p>
            <a:r>
              <a:rPr lang="en-US" b="0" i="0">
                <a:solidFill>
                  <a:srgbClr val="FFFFFF"/>
                </a:solidFill>
                <a:effectLst/>
                <a:latin typeface="+mn-lt"/>
                <a:cs typeface="+mn-cs"/>
              </a:rPr>
              <a:t>Legislative Update Summary</a:t>
            </a:r>
          </a:p>
          <a:p>
            <a:r>
              <a:rPr lang="en-US" b="0">
                <a:solidFill>
                  <a:srgbClr val="FFFFFF"/>
                </a:solidFill>
                <a:latin typeface="+mn-lt"/>
                <a:cs typeface="+mn-cs"/>
              </a:rPr>
              <a:t>February 23, 2026</a:t>
            </a:r>
          </a:p>
        </p:txBody>
      </p:sp>
      <p:pic>
        <p:nvPicPr>
          <p:cNvPr id="9" name="Picture 8">
            <a:extLst>
              <a:ext uri="{FF2B5EF4-FFF2-40B4-BE49-F238E27FC236}">
                <a16:creationId xmlns:a16="http://schemas.microsoft.com/office/drawing/2014/main" id="{A684CBE6-4AE8-4446-1897-BF663DA242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6669" y="5763185"/>
            <a:ext cx="2102661" cy="847163"/>
          </a:xfrm>
          <a:prstGeom prst="rect">
            <a:avLst/>
          </a:prstGeom>
        </p:spPr>
      </p:pic>
    </p:spTree>
    <p:extLst>
      <p:ext uri="{BB962C8B-B14F-4D97-AF65-F5344CB8AC3E}">
        <p14:creationId xmlns:p14="http://schemas.microsoft.com/office/powerpoint/2010/main" val="323857459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DF744-7AAA-4654-DC3D-6CB1EC4149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5ABD42-4501-9AB1-790F-890046810B4D}"/>
              </a:ext>
            </a:extLst>
          </p:cNvPr>
          <p:cNvSpPr>
            <a:spLocks noGrp="1"/>
          </p:cNvSpPr>
          <p:nvPr>
            <p:ph type="title"/>
          </p:nvPr>
        </p:nvSpPr>
        <p:spPr>
          <a:solidFill>
            <a:schemeClr val="accent1"/>
          </a:solidFill>
        </p:spPr>
        <p:txBody>
          <a:bodyPr/>
          <a:lstStyle/>
          <a:p>
            <a:r>
              <a:rPr lang="en-US">
                <a:solidFill>
                  <a:schemeClr val="bg2"/>
                </a:solidFill>
              </a:rPr>
              <a:t>The Land Bank Working Group</a:t>
            </a:r>
          </a:p>
        </p:txBody>
      </p:sp>
      <p:pic>
        <p:nvPicPr>
          <p:cNvPr id="6" name="Picture 5" descr="A picture containing indoor, window&#10;&#10;AI-generated content may be incorrect.">
            <a:extLst>
              <a:ext uri="{FF2B5EF4-FFF2-40B4-BE49-F238E27FC236}">
                <a16:creationId xmlns:a16="http://schemas.microsoft.com/office/drawing/2014/main" id="{ADD1052A-8C51-FBF7-C81A-3C3FDD8AC52F}"/>
              </a:ext>
            </a:extLst>
          </p:cNvPr>
          <p:cNvPicPr>
            <a:picLocks noChangeAspect="1"/>
          </p:cNvPicPr>
          <p:nvPr/>
        </p:nvPicPr>
        <p:blipFill>
          <a:blip r:embed="rId3"/>
          <a:stretch>
            <a:fillRect/>
          </a:stretch>
        </p:blipFill>
        <p:spPr>
          <a:xfrm>
            <a:off x="8972669" y="2357632"/>
            <a:ext cx="2918713" cy="3322608"/>
          </a:xfrm>
          <a:prstGeom prst="rect">
            <a:avLst/>
          </a:prstGeom>
        </p:spPr>
      </p:pic>
      <p:sp>
        <p:nvSpPr>
          <p:cNvPr id="7" name="TextBox 6">
            <a:extLst>
              <a:ext uri="{FF2B5EF4-FFF2-40B4-BE49-F238E27FC236}">
                <a16:creationId xmlns:a16="http://schemas.microsoft.com/office/drawing/2014/main" id="{DBAA53C9-668B-5B1C-E61D-4A754F683195}"/>
              </a:ext>
            </a:extLst>
          </p:cNvPr>
          <p:cNvSpPr txBox="1"/>
          <p:nvPr/>
        </p:nvSpPr>
        <p:spPr>
          <a:xfrm>
            <a:off x="491613" y="2615381"/>
            <a:ext cx="7747819" cy="3385542"/>
          </a:xfrm>
          <a:prstGeom prst="rect">
            <a:avLst/>
          </a:prstGeom>
          <a:noFill/>
        </p:spPr>
        <p:txBody>
          <a:bodyPr wrap="square" rtlCol="0">
            <a:spAutoFit/>
          </a:bodyPr>
          <a:lstStyle/>
          <a:p>
            <a:pPr marL="457200" indent="-457200">
              <a:buFont typeface="Arial" panose="020B0604020202020204" pitchFamily="34" charset="0"/>
              <a:buChar char="•"/>
            </a:pPr>
            <a:r>
              <a:rPr lang="en-US" sz="2800"/>
              <a:t>The group has been been meeting monthly since July 2025.</a:t>
            </a:r>
          </a:p>
          <a:p>
            <a:pPr marL="457200" indent="-457200">
              <a:buFont typeface="Arial" panose="020B0604020202020204" pitchFamily="34" charset="0"/>
              <a:buChar char="•"/>
            </a:pPr>
            <a:r>
              <a:rPr lang="en-US" sz="2800"/>
              <a:t>The following subcommittees have also met:</a:t>
            </a:r>
          </a:p>
          <a:p>
            <a:pPr marL="742950" lvl="1" indent="-285750">
              <a:buFont typeface="Arial" panose="020B0604020202020204" pitchFamily="34" charset="0"/>
              <a:buChar char="•"/>
            </a:pPr>
            <a:r>
              <a:rPr lang="en-US" sz="2600"/>
              <a:t>Defining Key Terms</a:t>
            </a:r>
          </a:p>
          <a:p>
            <a:pPr marL="742950" lvl="1" indent="-285750">
              <a:buFont typeface="Arial" panose="020B0604020202020204" pitchFamily="34" charset="0"/>
              <a:buChar char="•"/>
            </a:pPr>
            <a:r>
              <a:rPr lang="en-US" sz="2600"/>
              <a:t>Creating a Mission Statement &amp; Goals</a:t>
            </a:r>
          </a:p>
          <a:p>
            <a:pPr marL="742950" lvl="1" indent="-285750">
              <a:buFont typeface="Arial" panose="020B0604020202020204" pitchFamily="34" charset="0"/>
              <a:buChar char="•"/>
            </a:pPr>
            <a:r>
              <a:rPr lang="en-US" sz="2600"/>
              <a:t>Addressing Contaminated Properties</a:t>
            </a:r>
          </a:p>
          <a:p>
            <a:pPr marL="1371600" lvl="2" indent="-457200">
              <a:buFont typeface="Arial" panose="020B0604020202020204" pitchFamily="34" charset="0"/>
              <a:buChar char="•"/>
            </a:pPr>
            <a:endParaRPr lang="en-US" sz="2400"/>
          </a:p>
          <a:p>
            <a:pPr marL="457200" indent="-457200">
              <a:buFont typeface="Arial" panose="020B0604020202020204" pitchFamily="34" charset="0"/>
              <a:buChar char="•"/>
            </a:pPr>
            <a:endParaRPr lang="en-US" sz="2800"/>
          </a:p>
        </p:txBody>
      </p:sp>
    </p:spTree>
    <p:extLst>
      <p:ext uri="{BB962C8B-B14F-4D97-AF65-F5344CB8AC3E}">
        <p14:creationId xmlns:p14="http://schemas.microsoft.com/office/powerpoint/2010/main" val="1636181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D6A6-FF3C-3989-E7B0-1D12117361EF}"/>
              </a:ext>
            </a:extLst>
          </p:cNvPr>
          <p:cNvSpPr>
            <a:spLocks noGrp="1"/>
          </p:cNvSpPr>
          <p:nvPr>
            <p:ph type="title"/>
          </p:nvPr>
        </p:nvSpPr>
        <p:spPr>
          <a:solidFill>
            <a:schemeClr val="accent1"/>
          </a:solidFill>
        </p:spPr>
        <p:txBody>
          <a:bodyPr/>
          <a:lstStyle/>
          <a:p>
            <a:r>
              <a:rPr lang="en-US">
                <a:solidFill>
                  <a:schemeClr val="bg2"/>
                </a:solidFill>
              </a:rPr>
              <a:t>Progress Report Highlights</a:t>
            </a:r>
          </a:p>
        </p:txBody>
      </p:sp>
      <p:sp>
        <p:nvSpPr>
          <p:cNvPr id="3" name="TextBox 2">
            <a:extLst>
              <a:ext uri="{FF2B5EF4-FFF2-40B4-BE49-F238E27FC236}">
                <a16:creationId xmlns:a16="http://schemas.microsoft.com/office/drawing/2014/main" id="{698C68E7-5D3F-1BA4-710E-5785789232C7}"/>
              </a:ext>
            </a:extLst>
          </p:cNvPr>
          <p:cNvSpPr txBox="1"/>
          <p:nvPr/>
        </p:nvSpPr>
        <p:spPr>
          <a:xfrm>
            <a:off x="208258" y="3144137"/>
            <a:ext cx="10009168" cy="954107"/>
          </a:xfrm>
          <a:prstGeom prst="rect">
            <a:avLst/>
          </a:prstGeom>
          <a:noFill/>
        </p:spPr>
        <p:txBody>
          <a:bodyPr wrap="square" rtlCol="0">
            <a:spAutoFit/>
          </a:bodyPr>
          <a:lstStyle/>
          <a:p>
            <a:pPr marL="457200" indent="-457200">
              <a:buFont typeface="Arial" panose="020B0604020202020204" pitchFamily="34" charset="0"/>
              <a:buChar char="•"/>
            </a:pPr>
            <a:endParaRPr lang="en-US" sz="2800"/>
          </a:p>
          <a:p>
            <a:pPr marL="457200" indent="-457200">
              <a:buFont typeface="Arial" panose="020B0604020202020204" pitchFamily="34" charset="0"/>
              <a:buChar char="•"/>
            </a:pPr>
            <a:endParaRPr lang="en-US" sz="2800"/>
          </a:p>
        </p:txBody>
      </p:sp>
      <p:sp>
        <p:nvSpPr>
          <p:cNvPr id="7" name="TextBox 6">
            <a:extLst>
              <a:ext uri="{FF2B5EF4-FFF2-40B4-BE49-F238E27FC236}">
                <a16:creationId xmlns:a16="http://schemas.microsoft.com/office/drawing/2014/main" id="{F6445DCB-D81C-D0B3-907F-3D86175B238E}"/>
              </a:ext>
            </a:extLst>
          </p:cNvPr>
          <p:cNvSpPr txBox="1"/>
          <p:nvPr/>
        </p:nvSpPr>
        <p:spPr>
          <a:xfrm>
            <a:off x="212036" y="2347796"/>
            <a:ext cx="11754678" cy="3108543"/>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US" sz="2800">
                <a:effectLst/>
                <a:latin typeface="Aptos"/>
                <a:ea typeface="Aptos" panose="020B0004020202020204" pitchFamily="34" charset="0"/>
                <a:cs typeface="Arial"/>
              </a:rPr>
              <a:t>Land bank activities should primarily be locally driven, in keeping with community planning and goals, and the activities should support projects for all types of land use.</a:t>
            </a:r>
          </a:p>
          <a:p>
            <a:pPr marL="457200" indent="-457200">
              <a:buFont typeface="Arial" panose="020B0604020202020204" pitchFamily="34" charset="0"/>
              <a:buChar char="•"/>
            </a:pPr>
            <a:r>
              <a:rPr lang="en-US" sz="2800"/>
              <a:t>Vermont possesses many of the necessary tools for redevelopment. However, these tools require considerable time and energy to fit together. </a:t>
            </a:r>
          </a:p>
          <a:p>
            <a:pPr marL="457200" indent="-457200">
              <a:buFont typeface="Arial" panose="020B0604020202020204" pitchFamily="34" charset="0"/>
              <a:buChar char="•"/>
            </a:pPr>
            <a:r>
              <a:rPr lang="en-US" sz="2800">
                <a:ea typeface="+mn-lt"/>
                <a:cs typeface="+mn-lt"/>
              </a:rPr>
              <a:t>A properly funded land bank can deploy multiple development tools to move projects forward faster than the current development process.</a:t>
            </a:r>
            <a:endParaRPr lang="en-US" sz="2800">
              <a:ea typeface="Calibri"/>
              <a:cs typeface="Calibri"/>
            </a:endParaRPr>
          </a:p>
        </p:txBody>
      </p:sp>
    </p:spTree>
    <p:extLst>
      <p:ext uri="{BB962C8B-B14F-4D97-AF65-F5344CB8AC3E}">
        <p14:creationId xmlns:p14="http://schemas.microsoft.com/office/powerpoint/2010/main" val="3785289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D6A6-FF3C-3989-E7B0-1D12117361EF}"/>
              </a:ext>
            </a:extLst>
          </p:cNvPr>
          <p:cNvSpPr>
            <a:spLocks noGrp="1"/>
          </p:cNvSpPr>
          <p:nvPr>
            <p:ph type="title"/>
          </p:nvPr>
        </p:nvSpPr>
        <p:spPr>
          <a:xfrm>
            <a:off x="3048" y="0"/>
            <a:ext cx="12188952" cy="1550504"/>
          </a:xfrm>
          <a:solidFill>
            <a:schemeClr val="accent1"/>
          </a:solidFill>
        </p:spPr>
        <p:txBody>
          <a:bodyPr/>
          <a:lstStyle/>
          <a:p>
            <a:br>
              <a:rPr lang="en-US">
                <a:solidFill>
                  <a:schemeClr val="bg2"/>
                </a:solidFill>
              </a:rPr>
            </a:br>
            <a:r>
              <a:rPr lang="en-US">
                <a:solidFill>
                  <a:schemeClr val="bg1"/>
                </a:solidFill>
              </a:rPr>
              <a:t>Draft Mission statement </a:t>
            </a:r>
            <a:br>
              <a:rPr lang="en-US"/>
            </a:br>
            <a:endParaRPr lang="en-US">
              <a:solidFill>
                <a:schemeClr val="bg2"/>
              </a:solidFill>
            </a:endParaRPr>
          </a:p>
        </p:txBody>
      </p:sp>
      <p:sp>
        <p:nvSpPr>
          <p:cNvPr id="5" name="TextBox 4">
            <a:extLst>
              <a:ext uri="{FF2B5EF4-FFF2-40B4-BE49-F238E27FC236}">
                <a16:creationId xmlns:a16="http://schemas.microsoft.com/office/drawing/2014/main" id="{6979ECC5-C2B0-04EB-25D2-A08A243628F1}"/>
              </a:ext>
            </a:extLst>
          </p:cNvPr>
          <p:cNvSpPr txBox="1"/>
          <p:nvPr/>
        </p:nvSpPr>
        <p:spPr>
          <a:xfrm>
            <a:off x="172276" y="1818861"/>
            <a:ext cx="11595653" cy="3785652"/>
          </a:xfrm>
          <a:prstGeom prst="rect">
            <a:avLst/>
          </a:prstGeom>
          <a:noFill/>
        </p:spPr>
        <p:txBody>
          <a:bodyPr wrap="square">
            <a:spAutoFit/>
          </a:bodyPr>
          <a:lstStyle/>
          <a:p>
            <a:r>
              <a:rPr lang="en-US" sz="2400"/>
              <a:t>The Land Bank is an economic tool for all of Vermont that supports growth and investment within our community by returning vacant and abandoned, and distressed real property to beneficial use more rapidly than might have been possible otherwise. </a:t>
            </a:r>
          </a:p>
          <a:p>
            <a:endParaRPr lang="en-US" sz="2400"/>
          </a:p>
          <a:p>
            <a:r>
              <a:rPr lang="en-US" sz="2400"/>
              <a:t>The Vermont State Land Bank Authority will partner with local communities, public and private organizations, regional authorities, and state agencies to undertake initiatives that promote vibrant and healthy communities. These efforts include but are not limited to: creating new housing; increasing tax bases and employment through commercial and industrial redevelopment; mitigating environmental risks; historic preservation</a:t>
            </a:r>
            <a:r>
              <a:rPr lang="en-US" sz="2400" b="1"/>
              <a:t>; </a:t>
            </a:r>
            <a:r>
              <a:rPr lang="en-US" sz="2400"/>
              <a:t>and other land use related activities desired by cities and towns.</a:t>
            </a:r>
          </a:p>
        </p:txBody>
      </p:sp>
    </p:spTree>
    <p:extLst>
      <p:ext uri="{BB962C8B-B14F-4D97-AF65-F5344CB8AC3E}">
        <p14:creationId xmlns:p14="http://schemas.microsoft.com/office/powerpoint/2010/main" val="373788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8B389-D0E6-82CC-3449-77E2496A7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6BF9F-B50A-11A2-D6FF-DDEB4ADAED5B}"/>
              </a:ext>
            </a:extLst>
          </p:cNvPr>
          <p:cNvSpPr>
            <a:spLocks noGrp="1"/>
          </p:cNvSpPr>
          <p:nvPr>
            <p:ph type="title"/>
          </p:nvPr>
        </p:nvSpPr>
        <p:spPr>
          <a:solidFill>
            <a:schemeClr val="accent1"/>
          </a:solidFill>
        </p:spPr>
        <p:txBody>
          <a:bodyPr/>
          <a:lstStyle/>
          <a:p>
            <a:r>
              <a:rPr lang="en-US">
                <a:solidFill>
                  <a:schemeClr val="bg2"/>
                </a:solidFill>
              </a:rPr>
              <a:t>Upcoming Discussions</a:t>
            </a:r>
          </a:p>
        </p:txBody>
      </p:sp>
      <p:sp>
        <p:nvSpPr>
          <p:cNvPr id="4" name="TextBox 3">
            <a:extLst>
              <a:ext uri="{FF2B5EF4-FFF2-40B4-BE49-F238E27FC236}">
                <a16:creationId xmlns:a16="http://schemas.microsoft.com/office/drawing/2014/main" id="{AEF7DB1B-1723-3CA7-62FB-D35400B03C13}"/>
              </a:ext>
            </a:extLst>
          </p:cNvPr>
          <p:cNvSpPr txBox="1"/>
          <p:nvPr/>
        </p:nvSpPr>
        <p:spPr>
          <a:xfrm>
            <a:off x="309470" y="2438323"/>
            <a:ext cx="11410581" cy="3439660"/>
          </a:xfrm>
          <a:prstGeom prst="rect">
            <a:avLst/>
          </a:prstGeom>
          <a:noFill/>
        </p:spPr>
        <p:txBody>
          <a:bodyPr wrap="square">
            <a:spAutoFit/>
          </a:bodyPr>
          <a:lstStyle/>
          <a:p>
            <a:pPr marL="342900" marR="0" lvl="0" indent="-342900">
              <a:lnSpc>
                <a:spcPct val="115000"/>
              </a:lnSpc>
              <a:spcBef>
                <a:spcPts val="600"/>
              </a:spcBef>
              <a:spcAft>
                <a:spcPts val="800"/>
              </a:spcAft>
              <a:buFont typeface="Symbol" panose="05050102010706020507" pitchFamily="18" charset="2"/>
              <a:buChar char=""/>
            </a:pPr>
            <a:r>
              <a:rPr lang="en-US" sz="2400">
                <a:effectLst/>
                <a:latin typeface="Arial" panose="020B0604020202020204" pitchFamily="34" charset="0"/>
                <a:ea typeface="Calibri" panose="020F0502020204030204" pitchFamily="34" charset="0"/>
              </a:rPr>
              <a:t>Determine how a land bank should be structured, agreements needed with various partners, board make-up, etc.</a:t>
            </a:r>
          </a:p>
          <a:p>
            <a:pPr marL="342900" marR="0" lvl="0" indent="-342900">
              <a:lnSpc>
                <a:spcPct val="115000"/>
              </a:lnSpc>
              <a:spcAft>
                <a:spcPts val="800"/>
              </a:spcAft>
              <a:buFont typeface="Symbol" panose="05050102010706020507" pitchFamily="18" charset="2"/>
              <a:buChar char=""/>
            </a:pPr>
            <a:r>
              <a:rPr lang="en-US" sz="2400">
                <a:effectLst/>
                <a:latin typeface="Arial" panose="020B0604020202020204" pitchFamily="34" charset="0"/>
                <a:ea typeface="Calibri" panose="020F0502020204030204" pitchFamily="34" charset="0"/>
              </a:rPr>
              <a:t>Discussion with regional </a:t>
            </a:r>
            <a:r>
              <a:rPr lang="en-US" sz="2400">
                <a:latin typeface="Arial" panose="020B0604020202020204" pitchFamily="34" charset="0"/>
                <a:ea typeface="Calibri" panose="020F0502020204030204" pitchFamily="34" charset="0"/>
              </a:rPr>
              <a:t>d</a:t>
            </a:r>
            <a:r>
              <a:rPr lang="en-US" sz="2400">
                <a:effectLst/>
                <a:latin typeface="Arial" panose="020B0604020202020204" pitchFamily="34" charset="0"/>
                <a:ea typeface="Calibri" panose="020F0502020204030204" pitchFamily="34" charset="0"/>
              </a:rPr>
              <a:t>evelopment </a:t>
            </a:r>
            <a:r>
              <a:rPr lang="en-US" sz="2400">
                <a:latin typeface="Arial" panose="020B0604020202020204" pitchFamily="34" charset="0"/>
                <a:ea typeface="Calibri" panose="020F0502020204030204" pitchFamily="34" charset="0"/>
              </a:rPr>
              <a:t>&amp; planning organizations</a:t>
            </a:r>
            <a:r>
              <a:rPr lang="en-US" sz="2400">
                <a:effectLst/>
                <a:latin typeface="Arial" panose="020B0604020202020204" pitchFamily="34" charset="0"/>
                <a:ea typeface="Calibri" panose="020F0502020204030204" pitchFamily="34" charset="0"/>
              </a:rPr>
              <a:t> and municipalities on how a partnership with a land bank could/should work.  </a:t>
            </a:r>
          </a:p>
          <a:p>
            <a:pPr marL="342900" marR="0" lvl="0" indent="-342900">
              <a:lnSpc>
                <a:spcPct val="115000"/>
              </a:lnSpc>
              <a:spcAft>
                <a:spcPts val="800"/>
              </a:spcAft>
              <a:buFont typeface="Symbol" panose="05050102010706020507" pitchFamily="18" charset="2"/>
              <a:buChar char=""/>
            </a:pPr>
            <a:r>
              <a:rPr lang="en-US" sz="2400">
                <a:latin typeface="Arial" panose="020B0604020202020204" pitchFamily="34" charset="0"/>
                <a:ea typeface="Calibri" panose="020F0502020204030204" pitchFamily="34" charset="0"/>
              </a:rPr>
              <a:t>Identify one or more sustainable funding sources.</a:t>
            </a:r>
          </a:p>
          <a:p>
            <a:pPr marL="342900" marR="0" lvl="0" indent="-342900">
              <a:lnSpc>
                <a:spcPct val="115000"/>
              </a:lnSpc>
              <a:spcAft>
                <a:spcPts val="800"/>
              </a:spcAft>
              <a:buFont typeface="Symbol" panose="05050102010706020507" pitchFamily="18" charset="2"/>
              <a:buChar char=""/>
            </a:pPr>
            <a:r>
              <a:rPr lang="en-US" sz="2400">
                <a:latin typeface="Arial" panose="020B0604020202020204" pitchFamily="34" charset="0"/>
                <a:ea typeface="Calibri" panose="020F0502020204030204" pitchFamily="34" charset="0"/>
              </a:rPr>
              <a:t>Draft legislation to enable a state land bank.  </a:t>
            </a:r>
          </a:p>
          <a:p>
            <a:pPr marL="342900" marR="0" lvl="0" indent="-342900">
              <a:lnSpc>
                <a:spcPct val="115000"/>
              </a:lnSpc>
              <a:spcAft>
                <a:spcPts val="800"/>
              </a:spcAft>
              <a:buFont typeface="Symbol" panose="05050102010706020507" pitchFamily="18" charset="2"/>
              <a:buChar char=""/>
            </a:pPr>
            <a:endParaRPr lang="en-US" sz="240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410324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12C5D-F0A0-D4AB-8796-36C1729F6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86F99-2E29-4138-5B14-7667F41CF673}"/>
              </a:ext>
            </a:extLst>
          </p:cNvPr>
          <p:cNvSpPr>
            <a:spLocks noGrp="1"/>
          </p:cNvSpPr>
          <p:nvPr>
            <p:ph type="title"/>
          </p:nvPr>
        </p:nvSpPr>
        <p:spPr>
          <a:solidFill>
            <a:schemeClr val="accent1"/>
          </a:solidFill>
        </p:spPr>
        <p:txBody>
          <a:bodyPr/>
          <a:lstStyle/>
          <a:p>
            <a:r>
              <a:rPr lang="en-US">
                <a:solidFill>
                  <a:schemeClr val="bg2"/>
                </a:solidFill>
              </a:rPr>
              <a:t>How YOU can Get Involved</a:t>
            </a:r>
          </a:p>
        </p:txBody>
      </p:sp>
      <p:sp>
        <p:nvSpPr>
          <p:cNvPr id="6" name="TextBox 5">
            <a:extLst>
              <a:ext uri="{FF2B5EF4-FFF2-40B4-BE49-F238E27FC236}">
                <a16:creationId xmlns:a16="http://schemas.microsoft.com/office/drawing/2014/main" id="{660DA4CD-6F1A-5741-248C-931DB7C990AE}"/>
              </a:ext>
            </a:extLst>
          </p:cNvPr>
          <p:cNvSpPr txBox="1"/>
          <p:nvPr/>
        </p:nvSpPr>
        <p:spPr>
          <a:xfrm>
            <a:off x="0" y="2647809"/>
            <a:ext cx="7393857" cy="2893100"/>
          </a:xfrm>
          <a:prstGeom prst="rect">
            <a:avLst/>
          </a:prstGeom>
          <a:noFill/>
        </p:spPr>
        <p:txBody>
          <a:bodyPr wrap="square" rtlCol="0">
            <a:spAutoFit/>
          </a:bodyPr>
          <a:lstStyle/>
          <a:p>
            <a:pPr marL="457200" indent="-457200">
              <a:buFont typeface="Arial" panose="020B0604020202020204" pitchFamily="34" charset="0"/>
              <a:buChar char="•"/>
            </a:pPr>
            <a:r>
              <a:rPr lang="en-US" sz="3000"/>
              <a:t>Participate in an upcoming Subcommittee.</a:t>
            </a:r>
          </a:p>
          <a:p>
            <a:pPr marL="457200" indent="-457200">
              <a:buFont typeface="Arial" panose="020B0604020202020204" pitchFamily="34" charset="0"/>
              <a:buChar char="•"/>
            </a:pPr>
            <a:r>
              <a:rPr lang="en-US" sz="3000"/>
              <a:t>Offer testimony to the legislature in support of a statewide land bank.</a:t>
            </a:r>
          </a:p>
          <a:p>
            <a:pPr marL="457200" indent="-457200">
              <a:buFont typeface="Arial" panose="020B0604020202020204" pitchFamily="34" charset="0"/>
              <a:buChar char="•"/>
            </a:pPr>
            <a:r>
              <a:rPr lang="en-US" sz="3000"/>
              <a:t>Share the update report &amp; feasibility study with your colleagues &amp; communities.</a:t>
            </a:r>
          </a:p>
          <a:p>
            <a:pPr marL="457200" indent="-457200">
              <a:buFont typeface="Arial" panose="020B0604020202020204" pitchFamily="34" charset="0"/>
              <a:buChar char="•"/>
            </a:pPr>
            <a:endParaRPr lang="en-US" sz="3200"/>
          </a:p>
        </p:txBody>
      </p:sp>
      <p:pic>
        <p:nvPicPr>
          <p:cNvPr id="8" name="Picture 7" descr="A house being built&#10;&#10;AI-generated content may be incorrect.">
            <a:extLst>
              <a:ext uri="{FF2B5EF4-FFF2-40B4-BE49-F238E27FC236}">
                <a16:creationId xmlns:a16="http://schemas.microsoft.com/office/drawing/2014/main" id="{7B0F7A81-5686-0771-7C53-243DD0C19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0839" y="2171376"/>
            <a:ext cx="4336026" cy="3252020"/>
          </a:xfrm>
          <a:prstGeom prst="rect">
            <a:avLst/>
          </a:prstGeom>
        </p:spPr>
      </p:pic>
    </p:spTree>
    <p:extLst>
      <p:ext uri="{BB962C8B-B14F-4D97-AF65-F5344CB8AC3E}">
        <p14:creationId xmlns:p14="http://schemas.microsoft.com/office/powerpoint/2010/main" val="607596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4CE6-EC0F-70C6-80C5-D083FE38456A}"/>
              </a:ext>
            </a:extLst>
          </p:cNvPr>
          <p:cNvSpPr>
            <a:spLocks noGrp="1"/>
          </p:cNvSpPr>
          <p:nvPr>
            <p:ph type="ctrTitle"/>
          </p:nvPr>
        </p:nvSpPr>
        <p:spPr>
          <a:xfrm>
            <a:off x="0" y="-1770011"/>
            <a:ext cx="12192000" cy="3540022"/>
          </a:xfrm>
        </p:spPr>
        <p:txBody>
          <a:bodyPr/>
          <a:lstStyle/>
          <a:p>
            <a:r>
              <a:rPr lang="en-US"/>
              <a:t>Thank you!</a:t>
            </a:r>
          </a:p>
        </p:txBody>
      </p:sp>
      <p:sp>
        <p:nvSpPr>
          <p:cNvPr id="5" name="TextBox 4">
            <a:extLst>
              <a:ext uri="{FF2B5EF4-FFF2-40B4-BE49-F238E27FC236}">
                <a16:creationId xmlns:a16="http://schemas.microsoft.com/office/drawing/2014/main" id="{E64545B0-9BE3-BB2D-C9E7-EF569256C1C8}"/>
              </a:ext>
            </a:extLst>
          </p:cNvPr>
          <p:cNvSpPr txBox="1"/>
          <p:nvPr/>
        </p:nvSpPr>
        <p:spPr>
          <a:xfrm>
            <a:off x="2765727" y="2017259"/>
            <a:ext cx="7547386" cy="3600986"/>
          </a:xfrm>
          <a:prstGeom prst="rect">
            <a:avLst/>
          </a:prstGeom>
          <a:noFill/>
        </p:spPr>
        <p:txBody>
          <a:bodyPr wrap="square">
            <a:spAutoFit/>
          </a:bodyPr>
          <a:lstStyle/>
          <a:p>
            <a:r>
              <a:rPr lang="en-US" sz="2400" b="1"/>
              <a:t>Link to the 2024 Land Bank Feasibility Study: </a:t>
            </a:r>
            <a:r>
              <a:rPr lang="en-US" sz="2400">
                <a:hlinkClick r:id="rId2"/>
              </a:rPr>
              <a:t>2024 Land Bank Feasibility Study </a:t>
            </a:r>
            <a:endParaRPr lang="en-US" sz="2400" b="1">
              <a:hlinkClick r:id="rId2"/>
            </a:endParaRPr>
          </a:p>
          <a:p>
            <a:endParaRPr lang="en-US" sz="2400"/>
          </a:p>
          <a:p>
            <a:r>
              <a:rPr lang="en-US" sz="2400" b="1"/>
              <a:t>Link to the Tactical Plan Progress Report: </a:t>
            </a:r>
            <a:r>
              <a:rPr lang="en-US" sz="2400">
                <a:hlinkClick r:id="rId3"/>
              </a:rPr>
              <a:t>1-15-26 Land Bank progress report</a:t>
            </a:r>
            <a:endParaRPr lang="en-US" sz="2400" b="1"/>
          </a:p>
          <a:p>
            <a:endParaRPr lang="en-US" sz="2400"/>
          </a:p>
          <a:p>
            <a:r>
              <a:rPr lang="en-US" sz="2400" b="1"/>
              <a:t>Email:  </a:t>
            </a:r>
            <a:r>
              <a:rPr lang="en-US" sz="2400">
                <a:hlinkClick r:id="rId4"/>
              </a:rPr>
              <a:t>jayme.bauer@vermont.gov</a:t>
            </a:r>
            <a:endParaRPr lang="en-US" sz="2400"/>
          </a:p>
          <a:p>
            <a:endParaRPr lang="en-US" sz="2400"/>
          </a:p>
          <a:p>
            <a:endParaRPr lang="en-US"/>
          </a:p>
          <a:p>
            <a:endParaRPr lang="en-US"/>
          </a:p>
        </p:txBody>
      </p:sp>
      <p:sp>
        <p:nvSpPr>
          <p:cNvPr id="3" name="TextBox 2">
            <a:extLst>
              <a:ext uri="{FF2B5EF4-FFF2-40B4-BE49-F238E27FC236}">
                <a16:creationId xmlns:a16="http://schemas.microsoft.com/office/drawing/2014/main" id="{729F5DDF-96D3-7672-5149-4757210C4B79}"/>
              </a:ext>
            </a:extLst>
          </p:cNvPr>
          <p:cNvSpPr txBox="1"/>
          <p:nvPr/>
        </p:nvSpPr>
        <p:spPr>
          <a:xfrm>
            <a:off x="963385" y="5193498"/>
            <a:ext cx="10549666" cy="595932"/>
          </a:xfrm>
          <a:prstGeom prst="rect">
            <a:avLst/>
          </a:prstGeom>
          <a:noFill/>
        </p:spPr>
        <p:txBody>
          <a:bodyPr wrap="square" rtlCol="0">
            <a:spAutoFit/>
          </a:bodyPr>
          <a:lstStyle/>
          <a:p>
            <a:pPr marR="0" lvl="0">
              <a:lnSpc>
                <a:spcPct val="107000"/>
              </a:lnSpc>
              <a:spcBef>
                <a:spcPts val="0"/>
              </a:spcBef>
              <a:spcAft>
                <a:spcPts val="600"/>
              </a:spcAft>
            </a:pPr>
            <a:r>
              <a:rPr lang="en-US" sz="3200">
                <a:effectLst/>
                <a:latin typeface="Calibri" panose="020F0502020204030204" pitchFamily="34" charset="0"/>
                <a:ea typeface="MS Mincho" panose="02020609040205080304" pitchFamily="49" charset="-128"/>
                <a:cs typeface="Arial" panose="020B0604020202020204" pitchFamily="34" charset="0"/>
              </a:rPr>
              <a:t>A land bank is a tool for the most challenging redevelopments.</a:t>
            </a:r>
          </a:p>
        </p:txBody>
      </p:sp>
    </p:spTree>
    <p:extLst>
      <p:ext uri="{BB962C8B-B14F-4D97-AF65-F5344CB8AC3E}">
        <p14:creationId xmlns:p14="http://schemas.microsoft.com/office/powerpoint/2010/main" val="3293699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D6A6-FF3C-3989-E7B0-1D12117361EF}"/>
              </a:ext>
            </a:extLst>
          </p:cNvPr>
          <p:cNvSpPr>
            <a:spLocks noGrp="1"/>
          </p:cNvSpPr>
          <p:nvPr>
            <p:ph type="title"/>
          </p:nvPr>
        </p:nvSpPr>
        <p:spPr>
          <a:solidFill>
            <a:schemeClr val="accent1"/>
          </a:solidFill>
        </p:spPr>
        <p:txBody>
          <a:bodyPr/>
          <a:lstStyle/>
          <a:p>
            <a:r>
              <a:rPr lang="en-US">
                <a:solidFill>
                  <a:schemeClr val="bg2"/>
                </a:solidFill>
              </a:rPr>
              <a:t>How We Got Here</a:t>
            </a:r>
          </a:p>
        </p:txBody>
      </p:sp>
      <p:sp>
        <p:nvSpPr>
          <p:cNvPr id="3" name="TextBox 2">
            <a:extLst>
              <a:ext uri="{FF2B5EF4-FFF2-40B4-BE49-F238E27FC236}">
                <a16:creationId xmlns:a16="http://schemas.microsoft.com/office/drawing/2014/main" id="{F250D9CA-FA1E-0571-FD71-0EC6F4B3509C}"/>
              </a:ext>
            </a:extLst>
          </p:cNvPr>
          <p:cNvSpPr txBox="1"/>
          <p:nvPr/>
        </p:nvSpPr>
        <p:spPr>
          <a:xfrm>
            <a:off x="248400" y="2057400"/>
            <a:ext cx="11112650" cy="3911455"/>
          </a:xfrm>
          <a:prstGeom prst="rect">
            <a:avLst/>
          </a:prstGeom>
          <a:noFill/>
        </p:spPr>
        <p:txBody>
          <a:bodyPr wrap="square" rtlCol="0">
            <a:spAutoFit/>
          </a:bodyPr>
          <a:lstStyle/>
          <a:p>
            <a:pPr marL="342900" marR="0" lvl="0" indent="-342900">
              <a:lnSpc>
                <a:spcPct val="107000"/>
              </a:lnSpc>
              <a:spcBef>
                <a:spcPts val="0"/>
              </a:spcBef>
              <a:spcAft>
                <a:spcPts val="600"/>
              </a:spcAft>
              <a:buFont typeface="Symbol" panose="05050102010706020507" pitchFamily="18" charset="2"/>
              <a:buChar char=""/>
            </a:pPr>
            <a:r>
              <a:rPr lang="en-US" sz="3200">
                <a:latin typeface="Calibri" panose="020F0502020204030204" pitchFamily="34" charset="0"/>
                <a:ea typeface="MS Mincho" panose="02020609040205080304" pitchFamily="49" charset="-128"/>
                <a:cs typeface="Arial" panose="020B0604020202020204" pitchFamily="34" charset="0"/>
              </a:rPr>
              <a:t>The </a:t>
            </a:r>
            <a:r>
              <a:rPr lang="en-US" sz="3200">
                <a:effectLst/>
                <a:latin typeface="Calibri" panose="020F0502020204030204" pitchFamily="34" charset="0"/>
                <a:ea typeface="MS Mincho" panose="02020609040205080304" pitchFamily="49" charset="-128"/>
                <a:cs typeface="Arial" panose="020B0604020202020204" pitchFamily="34" charset="0"/>
              </a:rPr>
              <a:t>legislature asked DHCD to complete a study on the feasibility to create a statewide land bank in the 2024 Session.  This was submitted on January 15, 2025.</a:t>
            </a:r>
          </a:p>
          <a:p>
            <a:pPr marL="342900" marR="0" lvl="0" indent="-342900">
              <a:lnSpc>
                <a:spcPct val="107000"/>
              </a:lnSpc>
              <a:spcBef>
                <a:spcPts val="0"/>
              </a:spcBef>
              <a:spcAft>
                <a:spcPts val="600"/>
              </a:spcAft>
              <a:buFont typeface="Symbol" panose="05050102010706020507" pitchFamily="18" charset="2"/>
              <a:buChar char=""/>
            </a:pPr>
            <a:r>
              <a:rPr lang="en-US" sz="3200">
                <a:latin typeface="Calibri" panose="020F0502020204030204" pitchFamily="34" charset="0"/>
                <a:ea typeface="MS Mincho" panose="02020609040205080304" pitchFamily="49" charset="-128"/>
                <a:cs typeface="Arial" panose="020B0604020202020204" pitchFamily="34" charset="0"/>
              </a:rPr>
              <a:t>DHCD was then directed to complete a tactical plan &amp; draft legislation to create a land bank.</a:t>
            </a:r>
          </a:p>
          <a:p>
            <a:pPr marL="342900" marR="0" lvl="0" indent="-342900">
              <a:lnSpc>
                <a:spcPct val="107000"/>
              </a:lnSpc>
              <a:spcBef>
                <a:spcPts val="0"/>
              </a:spcBef>
              <a:spcAft>
                <a:spcPts val="600"/>
              </a:spcAft>
              <a:buFont typeface="Symbol" panose="05050102010706020507" pitchFamily="18" charset="2"/>
              <a:buChar char=""/>
            </a:pPr>
            <a:r>
              <a:rPr lang="en-US" sz="3200">
                <a:effectLst/>
                <a:latin typeface="Calibri" panose="020F0502020204030204" pitchFamily="34" charset="0"/>
                <a:ea typeface="MS Mincho" panose="02020609040205080304" pitchFamily="49" charset="-128"/>
                <a:cs typeface="Arial" panose="020B0604020202020204" pitchFamily="34" charset="0"/>
              </a:rPr>
              <a:t>This plan is due on November 1, 2026.  A Progr</a:t>
            </a:r>
            <a:r>
              <a:rPr lang="en-US" sz="3200">
                <a:latin typeface="Calibri" panose="020F0502020204030204" pitchFamily="34" charset="0"/>
                <a:ea typeface="MS Mincho" panose="02020609040205080304" pitchFamily="49" charset="-128"/>
                <a:cs typeface="Arial" panose="020B0604020202020204" pitchFamily="34" charset="0"/>
              </a:rPr>
              <a:t>ess Report was provided to the legislature on January 15, 2026.</a:t>
            </a:r>
            <a:r>
              <a:rPr lang="en-US" sz="3200">
                <a:effectLst/>
                <a:latin typeface="Calibri" panose="020F0502020204030204" pitchFamily="34" charset="0"/>
                <a:ea typeface="MS Mincho" panose="02020609040205080304" pitchFamily="49" charset="-128"/>
                <a:cs typeface="Arial" panose="020B0604020202020204" pitchFamily="34" charset="0"/>
              </a:rPr>
              <a:t> </a:t>
            </a:r>
          </a:p>
        </p:txBody>
      </p:sp>
    </p:spTree>
    <p:extLst>
      <p:ext uri="{BB962C8B-B14F-4D97-AF65-F5344CB8AC3E}">
        <p14:creationId xmlns:p14="http://schemas.microsoft.com/office/powerpoint/2010/main" val="1171334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D6A6-FF3C-3989-E7B0-1D12117361EF}"/>
              </a:ext>
            </a:extLst>
          </p:cNvPr>
          <p:cNvSpPr>
            <a:spLocks noGrp="1"/>
          </p:cNvSpPr>
          <p:nvPr>
            <p:ph type="title"/>
          </p:nvPr>
        </p:nvSpPr>
        <p:spPr>
          <a:solidFill>
            <a:schemeClr val="accent1"/>
          </a:solidFill>
        </p:spPr>
        <p:txBody>
          <a:bodyPr/>
          <a:lstStyle/>
          <a:p>
            <a:r>
              <a:rPr lang="en-US">
                <a:solidFill>
                  <a:schemeClr val="bg2"/>
                </a:solidFill>
              </a:rPr>
              <a:t>What is a Land Bank?</a:t>
            </a:r>
          </a:p>
        </p:txBody>
      </p:sp>
      <p:pic>
        <p:nvPicPr>
          <p:cNvPr id="2050" name="Picture 2" descr="Empty room in an abandoned house. Stock Photo | Adobe Stock">
            <a:extLst>
              <a:ext uri="{FF2B5EF4-FFF2-40B4-BE49-F238E27FC236}">
                <a16:creationId xmlns:a16="http://schemas.microsoft.com/office/drawing/2014/main" id="{C2F6BCDE-4F36-C398-1841-3B8E036E6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5214" y="2329902"/>
            <a:ext cx="2318811" cy="34845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8B90785-BBDE-A6C8-CC50-B3D50D12E1BF}"/>
              </a:ext>
            </a:extLst>
          </p:cNvPr>
          <p:cNvSpPr txBox="1"/>
          <p:nvPr/>
        </p:nvSpPr>
        <p:spPr>
          <a:xfrm>
            <a:off x="427975" y="2429938"/>
            <a:ext cx="7874597" cy="3384516"/>
          </a:xfrm>
          <a:prstGeom prst="rect">
            <a:avLst/>
          </a:prstGeom>
          <a:noFill/>
        </p:spPr>
        <p:txBody>
          <a:bodyPr wrap="square" rtlCol="0">
            <a:spAutoFit/>
          </a:bodyPr>
          <a:lstStyle/>
          <a:p>
            <a:pPr marL="457200" marR="0" indent="-457200">
              <a:lnSpc>
                <a:spcPct val="107000"/>
              </a:lnSpc>
              <a:spcBef>
                <a:spcPts val="0"/>
              </a:spcBef>
              <a:spcAft>
                <a:spcPts val="600"/>
              </a:spcAft>
              <a:buFont typeface="Arial" panose="020B0604020202020204" pitchFamily="34" charset="0"/>
              <a:buChar char="•"/>
            </a:pPr>
            <a:r>
              <a:rPr lang="en-US" sz="3200">
                <a:effectLst/>
                <a:latin typeface="Calibri" panose="020F0502020204030204" pitchFamily="34" charset="0"/>
                <a:ea typeface="MS Mincho" panose="02020609040205080304" pitchFamily="49" charset="-128"/>
                <a:cs typeface="Arial" panose="020B0604020202020204" pitchFamily="34" charset="0"/>
              </a:rPr>
              <a:t>A public entity with accountability.</a:t>
            </a:r>
          </a:p>
          <a:p>
            <a:pPr marL="457200" marR="0" indent="-457200">
              <a:lnSpc>
                <a:spcPct val="107000"/>
              </a:lnSpc>
              <a:spcBef>
                <a:spcPts val="0"/>
              </a:spcBef>
              <a:spcAft>
                <a:spcPts val="600"/>
              </a:spcAft>
              <a:buFont typeface="Arial" panose="020B0604020202020204" pitchFamily="34" charset="0"/>
              <a:buChar char="•"/>
            </a:pPr>
            <a:r>
              <a:rPr lang="en-US" sz="3200">
                <a:latin typeface="Calibri" panose="020F0502020204030204" pitchFamily="34" charset="0"/>
                <a:ea typeface="MS Mincho" panose="02020609040205080304" pitchFamily="49" charset="-128"/>
                <a:cs typeface="Arial" panose="020B0604020202020204" pitchFamily="34" charset="0"/>
              </a:rPr>
              <a:t>Community driven, not profit driven.</a:t>
            </a:r>
            <a:endParaRPr lang="en-US" sz="3200">
              <a:effectLst/>
              <a:latin typeface="Calibri" panose="020F0502020204030204" pitchFamily="34" charset="0"/>
              <a:ea typeface="MS Mincho" panose="02020609040205080304" pitchFamily="49" charset="-128"/>
              <a:cs typeface="Arial" panose="020B0604020202020204" pitchFamily="34" charset="0"/>
            </a:endParaRPr>
          </a:p>
          <a:p>
            <a:pPr marL="457200" marR="0" indent="-457200">
              <a:lnSpc>
                <a:spcPct val="107000"/>
              </a:lnSpc>
              <a:spcBef>
                <a:spcPts val="0"/>
              </a:spcBef>
              <a:spcAft>
                <a:spcPts val="600"/>
              </a:spcAft>
              <a:buFont typeface="Arial" panose="020B0604020202020204" pitchFamily="34" charset="0"/>
              <a:buChar char="•"/>
            </a:pPr>
            <a:r>
              <a:rPr lang="en-US" sz="3200">
                <a:effectLst/>
                <a:latin typeface="Calibri" panose="020F0502020204030204" pitchFamily="34" charset="0"/>
                <a:ea typeface="MS Mincho" panose="02020609040205080304" pitchFamily="49" charset="-128"/>
                <a:cs typeface="Arial" panose="020B0604020202020204" pitchFamily="34" charset="0"/>
              </a:rPr>
              <a:t>Has unique powers to put vacant, abandoned, deteriorated, and tax-delinquent properties back into productive use.</a:t>
            </a:r>
          </a:p>
        </p:txBody>
      </p:sp>
    </p:spTree>
    <p:extLst>
      <p:ext uri="{BB962C8B-B14F-4D97-AF65-F5344CB8AC3E}">
        <p14:creationId xmlns:p14="http://schemas.microsoft.com/office/powerpoint/2010/main" val="1703150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D6A6-FF3C-3989-E7B0-1D12117361EF}"/>
              </a:ext>
            </a:extLst>
          </p:cNvPr>
          <p:cNvSpPr>
            <a:spLocks noGrp="1"/>
          </p:cNvSpPr>
          <p:nvPr>
            <p:ph type="title"/>
          </p:nvPr>
        </p:nvSpPr>
        <p:spPr>
          <a:solidFill>
            <a:schemeClr val="accent1"/>
          </a:solidFill>
        </p:spPr>
        <p:txBody>
          <a:bodyPr/>
          <a:lstStyle/>
          <a:p>
            <a:r>
              <a:rPr lang="en-US">
                <a:solidFill>
                  <a:schemeClr val="bg2"/>
                </a:solidFill>
              </a:rPr>
              <a:t>What can a Land Bank Do?</a:t>
            </a:r>
          </a:p>
        </p:txBody>
      </p:sp>
      <p:sp>
        <p:nvSpPr>
          <p:cNvPr id="5" name="TextBox 4">
            <a:extLst>
              <a:ext uri="{FF2B5EF4-FFF2-40B4-BE49-F238E27FC236}">
                <a16:creationId xmlns:a16="http://schemas.microsoft.com/office/drawing/2014/main" id="{98B90785-BBDE-A6C8-CC50-B3D50D12E1BF}"/>
              </a:ext>
            </a:extLst>
          </p:cNvPr>
          <p:cNvSpPr txBox="1"/>
          <p:nvPr/>
        </p:nvSpPr>
        <p:spPr>
          <a:xfrm>
            <a:off x="477819" y="2310077"/>
            <a:ext cx="11233314" cy="2838021"/>
          </a:xfrm>
          <a:prstGeom prst="rect">
            <a:avLst/>
          </a:prstGeom>
          <a:noFill/>
        </p:spPr>
        <p:txBody>
          <a:bodyPr wrap="square" rtlCol="0">
            <a:spAutoFit/>
          </a:bodyPr>
          <a:lstStyle/>
          <a:p>
            <a:pPr marL="342900" marR="0" lvl="0" indent="-342900">
              <a:lnSpc>
                <a:spcPct val="107000"/>
              </a:lnSpc>
              <a:spcBef>
                <a:spcPts val="0"/>
              </a:spcBef>
              <a:spcAft>
                <a:spcPts val="0"/>
              </a:spcAft>
              <a:buFont typeface="Symbol" panose="05050102010706020507" pitchFamily="18" charset="2"/>
              <a:buChar char=""/>
            </a:pPr>
            <a:r>
              <a:rPr lang="en-US" sz="2800">
                <a:effectLst/>
                <a:latin typeface="Calibri" panose="020F0502020204030204" pitchFamily="34" charset="0"/>
                <a:ea typeface="MS Mincho" panose="02020609040205080304" pitchFamily="49" charset="-128"/>
                <a:cs typeface="Arial" panose="020B0604020202020204" pitchFamily="34" charset="0"/>
              </a:rPr>
              <a:t>Acquire tax foreclosed property cost effectively. </a:t>
            </a:r>
          </a:p>
          <a:p>
            <a:pPr marL="342900" marR="0" lvl="0" indent="-342900">
              <a:lnSpc>
                <a:spcPct val="107000"/>
              </a:lnSpc>
              <a:spcBef>
                <a:spcPts val="0"/>
              </a:spcBef>
              <a:spcAft>
                <a:spcPts val="0"/>
              </a:spcAft>
              <a:buFont typeface="Symbol" panose="05050102010706020507" pitchFamily="18" charset="2"/>
              <a:buChar char=""/>
            </a:pPr>
            <a:r>
              <a:rPr lang="en-US" sz="2800">
                <a:effectLst/>
                <a:latin typeface="Calibri" panose="020F0502020204030204" pitchFamily="34" charset="0"/>
                <a:ea typeface="MS Mincho" panose="02020609040205080304" pitchFamily="49" charset="-128"/>
                <a:cs typeface="Arial" panose="020B0604020202020204" pitchFamily="34" charset="0"/>
              </a:rPr>
              <a:t>Extinguish liens and clear title. </a:t>
            </a:r>
          </a:p>
          <a:p>
            <a:pPr marL="342900" marR="0" lvl="0" indent="-342900">
              <a:lnSpc>
                <a:spcPct val="107000"/>
              </a:lnSpc>
              <a:spcBef>
                <a:spcPts val="0"/>
              </a:spcBef>
              <a:spcAft>
                <a:spcPts val="0"/>
              </a:spcAft>
              <a:buFont typeface="Symbol" panose="05050102010706020507" pitchFamily="18" charset="2"/>
              <a:buChar char=""/>
            </a:pPr>
            <a:r>
              <a:rPr lang="en-US" sz="2800">
                <a:effectLst/>
                <a:latin typeface="Calibri" panose="020F0502020204030204" pitchFamily="34" charset="0"/>
                <a:ea typeface="MS Mincho" panose="02020609040205080304" pitchFamily="49" charset="-128"/>
                <a:cs typeface="Arial" panose="020B0604020202020204" pitchFamily="34" charset="0"/>
              </a:rPr>
              <a:t>Hold property tax exempt. </a:t>
            </a:r>
          </a:p>
          <a:p>
            <a:pPr marL="342900" marR="0" lvl="0" indent="-342900">
              <a:lnSpc>
                <a:spcPct val="107000"/>
              </a:lnSpc>
              <a:spcBef>
                <a:spcPts val="0"/>
              </a:spcBef>
              <a:spcAft>
                <a:spcPts val="0"/>
              </a:spcAft>
              <a:buFont typeface="Symbol" panose="05050102010706020507" pitchFamily="18" charset="2"/>
              <a:buChar char=""/>
            </a:pPr>
            <a:r>
              <a:rPr lang="en-US" sz="2800">
                <a:effectLst/>
                <a:latin typeface="Calibri" panose="020F0502020204030204" pitchFamily="34" charset="0"/>
                <a:ea typeface="MS Mincho" panose="02020609040205080304" pitchFamily="49" charset="-128"/>
                <a:cs typeface="Arial" panose="020B0604020202020204" pitchFamily="34" charset="0"/>
              </a:rPr>
              <a:t>Generate and collect revenue.</a:t>
            </a:r>
          </a:p>
          <a:p>
            <a:pPr marL="342900" marR="0" lvl="0" indent="-342900">
              <a:lnSpc>
                <a:spcPct val="107000"/>
              </a:lnSpc>
              <a:spcBef>
                <a:spcPts val="0"/>
              </a:spcBef>
              <a:spcAft>
                <a:spcPts val="600"/>
              </a:spcAft>
              <a:buFont typeface="Symbol" panose="05050102010706020507" pitchFamily="18" charset="2"/>
              <a:buChar char=""/>
            </a:pPr>
            <a:r>
              <a:rPr lang="en-US" sz="2800">
                <a:effectLst/>
                <a:latin typeface="Calibri" panose="020F0502020204030204" pitchFamily="34" charset="0"/>
                <a:ea typeface="MS Mincho" panose="02020609040205080304" pitchFamily="49" charset="-128"/>
                <a:cs typeface="Arial" panose="020B0604020202020204" pitchFamily="34" charset="0"/>
              </a:rPr>
              <a:t>Make flexible disposition decisions, driven not by highest price but by best outcome.</a:t>
            </a:r>
          </a:p>
        </p:txBody>
      </p:sp>
      <p:sp>
        <p:nvSpPr>
          <p:cNvPr id="3" name="TextBox 2">
            <a:extLst>
              <a:ext uri="{FF2B5EF4-FFF2-40B4-BE49-F238E27FC236}">
                <a16:creationId xmlns:a16="http://schemas.microsoft.com/office/drawing/2014/main" id="{35588AF9-254B-D438-29B9-46A589705665}"/>
              </a:ext>
            </a:extLst>
          </p:cNvPr>
          <p:cNvSpPr txBox="1"/>
          <p:nvPr/>
        </p:nvSpPr>
        <p:spPr>
          <a:xfrm>
            <a:off x="913621" y="5400776"/>
            <a:ext cx="10549666" cy="595932"/>
          </a:xfrm>
          <a:prstGeom prst="rect">
            <a:avLst/>
          </a:prstGeom>
          <a:noFill/>
        </p:spPr>
        <p:txBody>
          <a:bodyPr wrap="square" rtlCol="0">
            <a:spAutoFit/>
          </a:bodyPr>
          <a:lstStyle/>
          <a:p>
            <a:pPr marR="0" lvl="0">
              <a:lnSpc>
                <a:spcPct val="107000"/>
              </a:lnSpc>
              <a:spcBef>
                <a:spcPts val="0"/>
              </a:spcBef>
              <a:spcAft>
                <a:spcPts val="600"/>
              </a:spcAft>
            </a:pPr>
            <a:r>
              <a:rPr lang="en-US" sz="3200">
                <a:effectLst/>
                <a:latin typeface="Calibri" panose="020F0502020204030204" pitchFamily="34" charset="0"/>
                <a:ea typeface="MS Mincho" panose="02020609040205080304" pitchFamily="49" charset="-128"/>
                <a:cs typeface="Arial" panose="020B0604020202020204" pitchFamily="34" charset="0"/>
              </a:rPr>
              <a:t>A land bank is a tool for the most challenging redevelopments.</a:t>
            </a:r>
          </a:p>
        </p:txBody>
      </p:sp>
    </p:spTree>
    <p:extLst>
      <p:ext uri="{BB962C8B-B14F-4D97-AF65-F5344CB8AC3E}">
        <p14:creationId xmlns:p14="http://schemas.microsoft.com/office/powerpoint/2010/main" val="27717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36FCF-EA8B-71E0-7BAE-A0742EC36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B0D85-852C-6103-8BA0-A82566E28DBA}"/>
              </a:ext>
            </a:extLst>
          </p:cNvPr>
          <p:cNvSpPr>
            <a:spLocks noGrp="1"/>
          </p:cNvSpPr>
          <p:nvPr>
            <p:ph type="title"/>
          </p:nvPr>
        </p:nvSpPr>
        <p:spPr>
          <a:solidFill>
            <a:schemeClr val="accent1"/>
          </a:solidFill>
        </p:spPr>
        <p:txBody>
          <a:bodyPr/>
          <a:lstStyle/>
          <a:p>
            <a:r>
              <a:rPr lang="en-US">
                <a:solidFill>
                  <a:schemeClr val="bg2"/>
                </a:solidFill>
              </a:rPr>
              <a:t>Feasibility Study Findings:</a:t>
            </a:r>
            <a:br>
              <a:rPr lang="en-US">
                <a:solidFill>
                  <a:schemeClr val="bg2"/>
                </a:solidFill>
              </a:rPr>
            </a:br>
            <a:r>
              <a:rPr lang="en-US" sz="2800">
                <a:solidFill>
                  <a:schemeClr val="bg2"/>
                </a:solidFill>
              </a:rPr>
              <a:t>Barriers for Developers</a:t>
            </a:r>
          </a:p>
        </p:txBody>
      </p:sp>
      <p:pic>
        <p:nvPicPr>
          <p:cNvPr id="5" name="Picture 4" descr="A picture containing indoor, green&#10;&#10;AI-generated content may be incorrect.">
            <a:extLst>
              <a:ext uri="{FF2B5EF4-FFF2-40B4-BE49-F238E27FC236}">
                <a16:creationId xmlns:a16="http://schemas.microsoft.com/office/drawing/2014/main" id="{20248ED8-1AC3-B090-E6F9-4C03C066AE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399398" y="1370358"/>
            <a:ext cx="5052393" cy="3789295"/>
          </a:xfrm>
          <a:prstGeom prst="rect">
            <a:avLst/>
          </a:prstGeom>
        </p:spPr>
      </p:pic>
      <p:sp>
        <p:nvSpPr>
          <p:cNvPr id="6" name="TextBox 5">
            <a:extLst>
              <a:ext uri="{FF2B5EF4-FFF2-40B4-BE49-F238E27FC236}">
                <a16:creationId xmlns:a16="http://schemas.microsoft.com/office/drawing/2014/main" id="{EA8117E7-12F1-58C6-C7A3-F60056389068}"/>
              </a:ext>
            </a:extLst>
          </p:cNvPr>
          <p:cNvSpPr txBox="1"/>
          <p:nvPr/>
        </p:nvSpPr>
        <p:spPr>
          <a:xfrm>
            <a:off x="65215" y="2157086"/>
            <a:ext cx="7965732" cy="4188775"/>
          </a:xfrm>
          <a:prstGeom prst="rect">
            <a:avLst/>
          </a:prstGeom>
          <a:noFill/>
        </p:spPr>
        <p:txBody>
          <a:bodyPr wrap="square" rtlCol="0">
            <a:spAutoFit/>
          </a:bodyPr>
          <a:lstStyle/>
          <a:p>
            <a:pPr marL="285750" marR="0" lvl="0" indent="-285750">
              <a:lnSpc>
                <a:spcPct val="107000"/>
              </a:lnSpc>
              <a:spcBef>
                <a:spcPts val="0"/>
              </a:spcBef>
              <a:spcAft>
                <a:spcPts val="0"/>
              </a:spcAft>
              <a:buFont typeface="Arial" panose="020B0604020202020204" pitchFamily="34" charset="0"/>
              <a:buChar char="•"/>
            </a:pPr>
            <a:r>
              <a:rPr lang="en-US" sz="2600">
                <a:latin typeface="Calibri" panose="020F0502020204030204" pitchFamily="34" charset="0"/>
                <a:ea typeface="MS Mincho" panose="02020609040205080304" pitchFamily="49" charset="-128"/>
                <a:cs typeface="Arial" panose="020B0604020202020204" pitchFamily="34" charset="0"/>
              </a:rPr>
              <a:t>Lack of resources to buy and hold properties while getting financing in order.</a:t>
            </a:r>
          </a:p>
          <a:p>
            <a:pPr marL="285750" marR="0" lvl="0" indent="-285750">
              <a:lnSpc>
                <a:spcPct val="107000"/>
              </a:lnSpc>
              <a:spcBef>
                <a:spcPts val="0"/>
              </a:spcBef>
              <a:spcAft>
                <a:spcPts val="600"/>
              </a:spcAft>
              <a:buFont typeface="Arial" panose="020B0604020202020204" pitchFamily="34" charset="0"/>
              <a:buChar char="•"/>
            </a:pPr>
            <a:r>
              <a:rPr lang="en-US" sz="2600">
                <a:latin typeface="Calibri" panose="020F0502020204030204" pitchFamily="34" charset="0"/>
                <a:ea typeface="MS Mincho" panose="02020609040205080304" pitchFamily="49" charset="-128"/>
                <a:cs typeface="Arial" panose="020B0604020202020204" pitchFamily="34" charset="0"/>
              </a:rPr>
              <a:t>Sellers can be impatient, making a project more expensive or even unrealistic.  </a:t>
            </a:r>
          </a:p>
          <a:p>
            <a:pPr marL="285750" marR="0" lvl="0" indent="-285750">
              <a:lnSpc>
                <a:spcPct val="107000"/>
              </a:lnSpc>
              <a:spcBef>
                <a:spcPts val="0"/>
              </a:spcBef>
              <a:spcAft>
                <a:spcPts val="600"/>
              </a:spcAft>
              <a:buFont typeface="Arial" panose="020B0604020202020204" pitchFamily="34" charset="0"/>
              <a:buChar char="•"/>
            </a:pPr>
            <a:r>
              <a:rPr lang="en-US" sz="2600">
                <a:latin typeface="Calibri" panose="020F0502020204030204" pitchFamily="34" charset="0"/>
                <a:ea typeface="MS Mincho" panose="02020609040205080304" pitchFamily="49" charset="-128"/>
                <a:cs typeface="Arial" panose="020B0604020202020204" pitchFamily="34" charset="0"/>
              </a:rPr>
              <a:t>Vacant and abandoned properties can be difficult to acquire.</a:t>
            </a:r>
          </a:p>
          <a:p>
            <a:pPr marL="285750" indent="-285750">
              <a:lnSpc>
                <a:spcPct val="107000"/>
              </a:lnSpc>
              <a:spcAft>
                <a:spcPts val="600"/>
              </a:spcAft>
              <a:buFont typeface="Arial" panose="020B0604020202020204" pitchFamily="34" charset="0"/>
              <a:buChar char="•"/>
            </a:pPr>
            <a:r>
              <a:rPr lang="en-US" sz="2600">
                <a:latin typeface="Calibri" panose="020F0502020204030204" pitchFamily="34" charset="0"/>
                <a:ea typeface="MS Mincho" panose="02020609040205080304" pitchFamily="49" charset="-128"/>
                <a:cs typeface="Arial" panose="020B0604020202020204" pitchFamily="34" charset="0"/>
              </a:rPr>
              <a:t>Purchasing a property can be a “choice limiting action,” making a project ineligible for HUD funding.</a:t>
            </a:r>
          </a:p>
          <a:p>
            <a:pPr marL="285750" marR="0" lvl="0" indent="-285750">
              <a:lnSpc>
                <a:spcPct val="107000"/>
              </a:lnSpc>
              <a:spcBef>
                <a:spcPts val="0"/>
              </a:spcBef>
              <a:spcAft>
                <a:spcPts val="600"/>
              </a:spcAft>
              <a:buFont typeface="Arial" panose="020B0604020202020204" pitchFamily="34" charset="0"/>
              <a:buChar char="•"/>
            </a:pPr>
            <a:endParaRPr lang="en-US" sz="2800">
              <a:latin typeface="Calibri" panose="020F050202020403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747229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D4708-F641-33CB-7929-C1E135A86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112D8-64EC-3079-5135-1FBDF887C9AA}"/>
              </a:ext>
            </a:extLst>
          </p:cNvPr>
          <p:cNvSpPr>
            <a:spLocks noGrp="1"/>
          </p:cNvSpPr>
          <p:nvPr>
            <p:ph type="title"/>
          </p:nvPr>
        </p:nvSpPr>
        <p:spPr>
          <a:solidFill>
            <a:schemeClr val="accent1"/>
          </a:solidFill>
        </p:spPr>
        <p:txBody>
          <a:bodyPr/>
          <a:lstStyle/>
          <a:p>
            <a:r>
              <a:rPr lang="en-US">
                <a:solidFill>
                  <a:schemeClr val="bg2"/>
                </a:solidFill>
              </a:rPr>
              <a:t>Feasibility Study Findings:</a:t>
            </a:r>
            <a:br>
              <a:rPr lang="en-US">
                <a:solidFill>
                  <a:schemeClr val="bg2"/>
                </a:solidFill>
              </a:rPr>
            </a:br>
            <a:r>
              <a:rPr lang="en-US" sz="2800">
                <a:solidFill>
                  <a:schemeClr val="bg2"/>
                </a:solidFill>
              </a:rPr>
              <a:t>Barriers to Redevelopment &amp; Reuse</a:t>
            </a:r>
          </a:p>
        </p:txBody>
      </p:sp>
      <p:sp>
        <p:nvSpPr>
          <p:cNvPr id="6" name="TextBox 5">
            <a:extLst>
              <a:ext uri="{FF2B5EF4-FFF2-40B4-BE49-F238E27FC236}">
                <a16:creationId xmlns:a16="http://schemas.microsoft.com/office/drawing/2014/main" id="{EBA88391-54B9-A7EB-2D89-E5468944ADB3}"/>
              </a:ext>
            </a:extLst>
          </p:cNvPr>
          <p:cNvSpPr txBox="1"/>
          <p:nvPr/>
        </p:nvSpPr>
        <p:spPr>
          <a:xfrm>
            <a:off x="331304" y="2350604"/>
            <a:ext cx="11118574" cy="4682116"/>
          </a:xfrm>
          <a:prstGeom prst="rect">
            <a:avLst/>
          </a:prstGeom>
          <a:noFill/>
        </p:spPr>
        <p:txBody>
          <a:bodyPr wrap="square" lIns="91440" tIns="45720" rIns="91440" bIns="45720" rtlCol="0" anchor="t">
            <a:spAutoFit/>
          </a:bodyPr>
          <a:lstStyle/>
          <a:p>
            <a:pPr marL="285750" indent="-285750">
              <a:lnSpc>
                <a:spcPct val="107000"/>
              </a:lnSpc>
              <a:buFont typeface="Arial" panose="020B0604020202020204" pitchFamily="34" charset="0"/>
              <a:buChar char="•"/>
            </a:pPr>
            <a:r>
              <a:rPr lang="en-US" sz="2800">
                <a:latin typeface="Calibri"/>
                <a:ea typeface="MS Mincho"/>
                <a:cs typeface="Arial"/>
              </a:rPr>
              <a:t>Cloudy titles &amp; tax delinquency make purchasing at risk properties expensive and time consuming.</a:t>
            </a:r>
          </a:p>
          <a:p>
            <a:pPr marL="285750" indent="-285750">
              <a:lnSpc>
                <a:spcPct val="107000"/>
              </a:lnSpc>
              <a:buFont typeface="Arial" panose="020B0604020202020204" pitchFamily="34" charset="0"/>
              <a:buChar char="•"/>
            </a:pPr>
            <a:r>
              <a:rPr lang="en-US" sz="2800">
                <a:latin typeface="Calibri"/>
                <a:ea typeface="MS Mincho"/>
                <a:cs typeface="Arial"/>
              </a:rPr>
              <a:t>Many municipalities often do not have staff or financial capacity to address vacant, abandoned, and tax delinquent properties.</a:t>
            </a:r>
          </a:p>
          <a:p>
            <a:pPr marL="285750" indent="-285750">
              <a:lnSpc>
                <a:spcPct val="107000"/>
              </a:lnSpc>
              <a:buFont typeface="Arial" panose="020B0604020202020204" pitchFamily="34" charset="0"/>
              <a:buChar char="•"/>
            </a:pPr>
            <a:r>
              <a:rPr lang="en-US" sz="2800">
                <a:latin typeface="Calibri"/>
                <a:ea typeface="MS Mincho"/>
                <a:cs typeface="Arial"/>
              </a:rPr>
              <a:t>The current process for development in Vermont requires coordination of various federal, state, and local entities which can prolong the development process. </a:t>
            </a:r>
          </a:p>
          <a:p>
            <a:pPr marL="285750" indent="-285750">
              <a:lnSpc>
                <a:spcPct val="107000"/>
              </a:lnSpc>
              <a:buFont typeface="Arial" panose="020B0604020202020204" pitchFamily="34" charset="0"/>
              <a:buChar char="•"/>
            </a:pPr>
            <a:endParaRPr lang="en-US" sz="2800">
              <a:latin typeface="Calibri" panose="020F0502020204030204" pitchFamily="34" charset="0"/>
              <a:ea typeface="MS Mincho" panose="02020609040205080304" pitchFamily="49" charset="-128"/>
              <a:cs typeface="Arial" panose="020B0604020202020204" pitchFamily="34" charset="0"/>
            </a:endParaRPr>
          </a:p>
          <a:p>
            <a:pPr marL="285750" indent="-285750">
              <a:lnSpc>
                <a:spcPct val="107000"/>
              </a:lnSpc>
              <a:buFont typeface="Arial" panose="020B0604020202020204" pitchFamily="34" charset="0"/>
              <a:buChar char="•"/>
            </a:pPr>
            <a:endParaRPr lang="en-US" sz="2800">
              <a:latin typeface="Calibri" panose="020F0502020204030204" pitchFamily="34" charset="0"/>
              <a:ea typeface="MS Mincho" panose="02020609040205080304" pitchFamily="49" charset="-128"/>
              <a:cs typeface="Arial" panose="020B0604020202020204" pitchFamily="34" charset="0"/>
            </a:endParaRPr>
          </a:p>
          <a:p>
            <a:pPr marL="285750" indent="-285750">
              <a:lnSpc>
                <a:spcPct val="107000"/>
              </a:lnSpc>
              <a:buFont typeface="Arial" panose="020B0604020202020204" pitchFamily="34" charset="0"/>
              <a:buChar char="•"/>
            </a:pPr>
            <a:endParaRPr lang="en-US" sz="2800">
              <a:latin typeface="Calibri" panose="020F050202020403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4146208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3BB34-9990-78DD-75E2-6B1CD2E3B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0ED60F-F89C-2735-2693-3B9AABE19415}"/>
              </a:ext>
            </a:extLst>
          </p:cNvPr>
          <p:cNvSpPr>
            <a:spLocks noGrp="1"/>
          </p:cNvSpPr>
          <p:nvPr>
            <p:ph type="title"/>
          </p:nvPr>
        </p:nvSpPr>
        <p:spPr>
          <a:solidFill>
            <a:schemeClr val="accent1"/>
          </a:solidFill>
        </p:spPr>
        <p:txBody>
          <a:bodyPr/>
          <a:lstStyle/>
          <a:p>
            <a:r>
              <a:rPr lang="en-US">
                <a:solidFill>
                  <a:schemeClr val="bg2"/>
                </a:solidFill>
              </a:rPr>
              <a:t>Feasibility Study Findings:</a:t>
            </a:r>
            <a:br>
              <a:rPr lang="en-US">
                <a:solidFill>
                  <a:schemeClr val="bg2"/>
                </a:solidFill>
              </a:rPr>
            </a:br>
            <a:r>
              <a:rPr lang="en-US" sz="2800">
                <a:solidFill>
                  <a:schemeClr val="bg2"/>
                </a:solidFill>
              </a:rPr>
              <a:t>How a Land Bank Can Help</a:t>
            </a:r>
          </a:p>
        </p:txBody>
      </p:sp>
      <p:sp>
        <p:nvSpPr>
          <p:cNvPr id="6" name="TextBox 5">
            <a:extLst>
              <a:ext uri="{FF2B5EF4-FFF2-40B4-BE49-F238E27FC236}">
                <a16:creationId xmlns:a16="http://schemas.microsoft.com/office/drawing/2014/main" id="{199C82C1-7F73-2084-A18A-0AC2FC071FA6}"/>
              </a:ext>
            </a:extLst>
          </p:cNvPr>
          <p:cNvSpPr txBox="1"/>
          <p:nvPr/>
        </p:nvSpPr>
        <p:spPr>
          <a:xfrm>
            <a:off x="137623" y="2388704"/>
            <a:ext cx="11913705" cy="3230628"/>
          </a:xfrm>
          <a:prstGeom prst="rect">
            <a:avLst/>
          </a:prstGeom>
          <a:noFill/>
        </p:spPr>
        <p:txBody>
          <a:bodyPr wrap="square" rtlCol="0">
            <a:spAutoFit/>
          </a:bodyPr>
          <a:lstStyle/>
          <a:p>
            <a:pPr marL="342900" marR="0" lvl="0" indent="-342900">
              <a:lnSpc>
                <a:spcPct val="107000"/>
              </a:lnSpc>
              <a:spcBef>
                <a:spcPts val="0"/>
              </a:spcBef>
              <a:spcAft>
                <a:spcPts val="0"/>
              </a:spcAft>
              <a:buFont typeface="Symbol" panose="05050102010706020507" pitchFamily="18" charset="2"/>
              <a:buChar char=""/>
            </a:pPr>
            <a:r>
              <a:rPr lang="en-US" sz="3200">
                <a:latin typeface="Calibri" panose="020F0502020204030204" pitchFamily="34" charset="0"/>
                <a:ea typeface="MS Mincho" panose="02020609040205080304" pitchFamily="49" charset="-128"/>
                <a:cs typeface="Arial" panose="020B0604020202020204" pitchFamily="34" charset="0"/>
              </a:rPr>
              <a:t>A developer can apply for HUD funding with an option on a land bank property without triggering a “choice limiting action”.</a:t>
            </a:r>
          </a:p>
          <a:p>
            <a:pPr marL="342900" marR="0" lvl="0" indent="-342900">
              <a:lnSpc>
                <a:spcPct val="107000"/>
              </a:lnSpc>
              <a:spcBef>
                <a:spcPts val="0"/>
              </a:spcBef>
              <a:spcAft>
                <a:spcPts val="0"/>
              </a:spcAft>
              <a:buFont typeface="Symbol" panose="05050102010706020507" pitchFamily="18" charset="2"/>
              <a:buChar char=""/>
            </a:pPr>
            <a:r>
              <a:rPr lang="en-US" sz="3200">
                <a:latin typeface="Calibri" panose="020F0502020204030204" pitchFamily="34" charset="0"/>
                <a:ea typeface="MS Mincho" panose="02020609040205080304" pitchFamily="49" charset="-128"/>
                <a:cs typeface="Arial" panose="020B0604020202020204" pitchFamily="34" charset="0"/>
              </a:rPr>
              <a:t>A land bank can step in when sellers are impatient.</a:t>
            </a:r>
          </a:p>
          <a:p>
            <a:pPr marL="342900" marR="0" lvl="0" indent="-342900">
              <a:lnSpc>
                <a:spcPct val="107000"/>
              </a:lnSpc>
              <a:spcBef>
                <a:spcPts val="0"/>
              </a:spcBef>
              <a:spcAft>
                <a:spcPts val="0"/>
              </a:spcAft>
              <a:buFont typeface="Symbol" panose="05050102010706020507" pitchFamily="18" charset="2"/>
              <a:buChar char=""/>
            </a:pPr>
            <a:r>
              <a:rPr lang="en-US" sz="3200">
                <a:latin typeface="Calibri" panose="020F0502020204030204" pitchFamily="34" charset="0"/>
                <a:ea typeface="MS Mincho" panose="02020609040205080304" pitchFamily="49" charset="-128"/>
                <a:cs typeface="Arial" panose="020B0604020202020204" pitchFamily="34" charset="0"/>
              </a:rPr>
              <a:t>Having a land bank purchase and hold property for redevelopment frees up time and resources.</a:t>
            </a:r>
          </a:p>
          <a:p>
            <a:pPr marL="342900" marR="0" lvl="0" indent="-342900">
              <a:lnSpc>
                <a:spcPct val="107000"/>
              </a:lnSpc>
              <a:spcBef>
                <a:spcPts val="0"/>
              </a:spcBef>
              <a:spcAft>
                <a:spcPts val="0"/>
              </a:spcAft>
              <a:buFont typeface="Symbol" panose="05050102010706020507" pitchFamily="18" charset="2"/>
              <a:buChar char=""/>
            </a:pPr>
            <a:r>
              <a:rPr lang="en-US" sz="3200">
                <a:latin typeface="Calibri" panose="020F0502020204030204" pitchFamily="34" charset="0"/>
                <a:ea typeface="MS Mincho" panose="02020609040205080304" pitchFamily="49" charset="-128"/>
                <a:cs typeface="Arial" panose="020B0604020202020204" pitchFamily="34" charset="0"/>
              </a:rPr>
              <a:t>A land bank can “cure” liens and clean up cloudy titles.</a:t>
            </a:r>
          </a:p>
        </p:txBody>
      </p:sp>
    </p:spTree>
    <p:extLst>
      <p:ext uri="{BB962C8B-B14F-4D97-AF65-F5344CB8AC3E}">
        <p14:creationId xmlns:p14="http://schemas.microsoft.com/office/powerpoint/2010/main" val="3490658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D6A6-FF3C-3989-E7B0-1D12117361EF}"/>
              </a:ext>
            </a:extLst>
          </p:cNvPr>
          <p:cNvSpPr>
            <a:spLocks noGrp="1"/>
          </p:cNvSpPr>
          <p:nvPr>
            <p:ph type="title"/>
          </p:nvPr>
        </p:nvSpPr>
        <p:spPr>
          <a:solidFill>
            <a:schemeClr val="accent1"/>
          </a:solidFill>
        </p:spPr>
        <p:txBody>
          <a:bodyPr/>
          <a:lstStyle/>
          <a:p>
            <a:r>
              <a:rPr lang="en-US">
                <a:solidFill>
                  <a:schemeClr val="bg2"/>
                </a:solidFill>
              </a:rPr>
              <a:t>DHCD’s Approach to Developing the Tactical Plan</a:t>
            </a:r>
          </a:p>
        </p:txBody>
      </p:sp>
      <p:sp>
        <p:nvSpPr>
          <p:cNvPr id="6" name="TextBox 5">
            <a:extLst>
              <a:ext uri="{FF2B5EF4-FFF2-40B4-BE49-F238E27FC236}">
                <a16:creationId xmlns:a16="http://schemas.microsoft.com/office/drawing/2014/main" id="{0727CC25-CF50-62A7-5C70-32174069EA5A}"/>
              </a:ext>
            </a:extLst>
          </p:cNvPr>
          <p:cNvSpPr txBox="1"/>
          <p:nvPr/>
        </p:nvSpPr>
        <p:spPr>
          <a:xfrm>
            <a:off x="583095" y="2437560"/>
            <a:ext cx="10614991" cy="372409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800">
                <a:ea typeface="Calibri"/>
                <a:cs typeface="Calibri"/>
              </a:rPr>
              <a:t>Create a working group and subcommittees to discuss the various aspects of a statewide land bank. </a:t>
            </a:r>
          </a:p>
          <a:p>
            <a:pPr marL="285750" indent="-285750">
              <a:buFont typeface="Arial" panose="020B0604020202020204" pitchFamily="34" charset="0"/>
              <a:buChar char="•"/>
            </a:pPr>
            <a:r>
              <a:rPr lang="en-US" sz="2800"/>
              <a:t>The working group includes professionals in a variety of disciplines including housing, community development, planning, law, economic development, etc.  </a:t>
            </a:r>
          </a:p>
          <a:p>
            <a:pPr marL="285750" indent="-285750">
              <a:buFont typeface="Arial" panose="020B0604020202020204" pitchFamily="34" charset="0"/>
              <a:buChar char="•"/>
            </a:pPr>
            <a:r>
              <a:rPr lang="en-US" sz="2800"/>
              <a:t>The goal is to have representation from collective interests, industry interests, and regional interests from all over the state.</a:t>
            </a:r>
          </a:p>
          <a:p>
            <a:pPr marL="285750" indent="-285750">
              <a:buFont typeface="Arial" panose="020B0604020202020204" pitchFamily="34" charset="0"/>
              <a:buChar char="•"/>
            </a:pPr>
            <a:endParaRPr lang="en-US" sz="3200">
              <a:ea typeface="Calibri"/>
              <a:cs typeface="Calibri"/>
            </a:endParaRPr>
          </a:p>
        </p:txBody>
      </p:sp>
    </p:spTree>
    <p:extLst>
      <p:ext uri="{BB962C8B-B14F-4D97-AF65-F5344CB8AC3E}">
        <p14:creationId xmlns:p14="http://schemas.microsoft.com/office/powerpoint/2010/main" val="183933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9B9FE-9AF9-DC47-3B0B-D363939DD5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8CED99-C101-5A06-C965-531E445CB8F2}"/>
              </a:ext>
            </a:extLst>
          </p:cNvPr>
          <p:cNvSpPr>
            <a:spLocks noGrp="1"/>
          </p:cNvSpPr>
          <p:nvPr>
            <p:ph type="title"/>
          </p:nvPr>
        </p:nvSpPr>
        <p:spPr>
          <a:xfrm>
            <a:off x="0" y="0"/>
            <a:ext cx="12188952" cy="1415716"/>
          </a:xfrm>
          <a:solidFill>
            <a:schemeClr val="accent1"/>
          </a:solidFill>
        </p:spPr>
        <p:txBody>
          <a:bodyPr/>
          <a:lstStyle/>
          <a:p>
            <a:r>
              <a:rPr lang="en-US">
                <a:solidFill>
                  <a:schemeClr val="bg2"/>
                </a:solidFill>
                <a:latin typeface="Arial"/>
                <a:cs typeface="Arial"/>
              </a:rPr>
              <a:t>The Land Bank Partners </a:t>
            </a:r>
            <a:endParaRPr lang="en-US">
              <a:solidFill>
                <a:schemeClr val="bg2"/>
              </a:solidFill>
            </a:endParaRPr>
          </a:p>
        </p:txBody>
      </p:sp>
      <p:pic>
        <p:nvPicPr>
          <p:cNvPr id="4" name="Picture 3" descr="Brattleboro Development Credit Corporation">
            <a:extLst>
              <a:ext uri="{FF2B5EF4-FFF2-40B4-BE49-F238E27FC236}">
                <a16:creationId xmlns:a16="http://schemas.microsoft.com/office/drawing/2014/main" id="{CABA9559-77B9-E1F7-8723-3D9CD9C28045}"/>
              </a:ext>
            </a:extLst>
          </p:cNvPr>
          <p:cNvPicPr>
            <a:picLocks noChangeAspect="1"/>
          </p:cNvPicPr>
          <p:nvPr/>
        </p:nvPicPr>
        <p:blipFill>
          <a:blip r:embed="rId3"/>
          <a:stretch>
            <a:fillRect/>
          </a:stretch>
        </p:blipFill>
        <p:spPr>
          <a:xfrm>
            <a:off x="5776415" y="4265521"/>
            <a:ext cx="2458644" cy="554092"/>
          </a:xfrm>
          <a:prstGeom prst="rect">
            <a:avLst/>
          </a:prstGeom>
        </p:spPr>
      </p:pic>
      <p:pic>
        <p:nvPicPr>
          <p:cNvPr id="5" name="Picture 4" descr="Chittenden County Regional Planning ...">
            <a:extLst>
              <a:ext uri="{FF2B5EF4-FFF2-40B4-BE49-F238E27FC236}">
                <a16:creationId xmlns:a16="http://schemas.microsoft.com/office/drawing/2014/main" id="{C43EB40D-58E0-D648-5AA8-5CFCC967B190}"/>
              </a:ext>
            </a:extLst>
          </p:cNvPr>
          <p:cNvPicPr>
            <a:picLocks noChangeAspect="1"/>
          </p:cNvPicPr>
          <p:nvPr/>
        </p:nvPicPr>
        <p:blipFill>
          <a:blip r:embed="rId4"/>
          <a:stretch>
            <a:fillRect/>
          </a:stretch>
        </p:blipFill>
        <p:spPr>
          <a:xfrm>
            <a:off x="2330304" y="2799860"/>
            <a:ext cx="3048030" cy="449293"/>
          </a:xfrm>
          <a:prstGeom prst="rect">
            <a:avLst/>
          </a:prstGeom>
        </p:spPr>
      </p:pic>
      <p:pic>
        <p:nvPicPr>
          <p:cNvPr id="8" name="Picture 7" descr="Home">
            <a:extLst>
              <a:ext uri="{FF2B5EF4-FFF2-40B4-BE49-F238E27FC236}">
                <a16:creationId xmlns:a16="http://schemas.microsoft.com/office/drawing/2014/main" id="{BB929A34-5FDD-4C8E-B1CF-6F817291BC4C}"/>
              </a:ext>
            </a:extLst>
          </p:cNvPr>
          <p:cNvPicPr>
            <a:picLocks noChangeAspect="1"/>
          </p:cNvPicPr>
          <p:nvPr/>
        </p:nvPicPr>
        <p:blipFill>
          <a:blip r:embed="rId5"/>
          <a:stretch>
            <a:fillRect/>
          </a:stretch>
        </p:blipFill>
        <p:spPr>
          <a:xfrm>
            <a:off x="7897756" y="2993046"/>
            <a:ext cx="1685105" cy="980572"/>
          </a:xfrm>
          <a:prstGeom prst="rect">
            <a:avLst/>
          </a:prstGeom>
        </p:spPr>
      </p:pic>
      <p:pic>
        <p:nvPicPr>
          <p:cNvPr id="9" name="Picture 8" descr="Vermont Legal Aid (@VermontLegalAid ...">
            <a:extLst>
              <a:ext uri="{FF2B5EF4-FFF2-40B4-BE49-F238E27FC236}">
                <a16:creationId xmlns:a16="http://schemas.microsoft.com/office/drawing/2014/main" id="{AAA21697-1BD1-F9B0-A133-4EB065509E55}"/>
              </a:ext>
            </a:extLst>
          </p:cNvPr>
          <p:cNvPicPr>
            <a:picLocks noChangeAspect="1"/>
          </p:cNvPicPr>
          <p:nvPr/>
        </p:nvPicPr>
        <p:blipFill>
          <a:blip r:embed="rId6"/>
          <a:srcRect t="24648" r="704" b="23239"/>
          <a:stretch>
            <a:fillRect/>
          </a:stretch>
        </p:blipFill>
        <p:spPr>
          <a:xfrm>
            <a:off x="2771485" y="1552529"/>
            <a:ext cx="1744649" cy="915634"/>
          </a:xfrm>
          <a:prstGeom prst="rect">
            <a:avLst/>
          </a:prstGeom>
        </p:spPr>
      </p:pic>
      <p:pic>
        <p:nvPicPr>
          <p:cNvPr id="10" name="Picture 9" descr="Vermont Food Security Coalition">
            <a:extLst>
              <a:ext uri="{FF2B5EF4-FFF2-40B4-BE49-F238E27FC236}">
                <a16:creationId xmlns:a16="http://schemas.microsoft.com/office/drawing/2014/main" id="{2A87C126-8E75-AAEE-4B37-1E127636A841}"/>
              </a:ext>
            </a:extLst>
          </p:cNvPr>
          <p:cNvPicPr>
            <a:picLocks noChangeAspect="1"/>
          </p:cNvPicPr>
          <p:nvPr/>
        </p:nvPicPr>
        <p:blipFill>
          <a:blip r:embed="rId7"/>
          <a:stretch>
            <a:fillRect/>
          </a:stretch>
        </p:blipFill>
        <p:spPr>
          <a:xfrm>
            <a:off x="5977095" y="2768600"/>
            <a:ext cx="1503948" cy="1143738"/>
          </a:xfrm>
          <a:prstGeom prst="rect">
            <a:avLst/>
          </a:prstGeom>
        </p:spPr>
      </p:pic>
      <p:pic>
        <p:nvPicPr>
          <p:cNvPr id="3" name="Picture 2" descr="Vermont League of Cities and Towns ...">
            <a:extLst>
              <a:ext uri="{FF2B5EF4-FFF2-40B4-BE49-F238E27FC236}">
                <a16:creationId xmlns:a16="http://schemas.microsoft.com/office/drawing/2014/main" id="{4A990D59-2BC0-73F4-8D37-D44DDF4B36E3}"/>
              </a:ext>
            </a:extLst>
          </p:cNvPr>
          <p:cNvPicPr>
            <a:picLocks noChangeAspect="1"/>
          </p:cNvPicPr>
          <p:nvPr/>
        </p:nvPicPr>
        <p:blipFill>
          <a:blip r:embed="rId8"/>
          <a:stretch>
            <a:fillRect/>
          </a:stretch>
        </p:blipFill>
        <p:spPr>
          <a:xfrm>
            <a:off x="5258441" y="1552529"/>
            <a:ext cx="2298032" cy="815140"/>
          </a:xfrm>
          <a:prstGeom prst="rect">
            <a:avLst/>
          </a:prstGeom>
        </p:spPr>
      </p:pic>
      <p:pic>
        <p:nvPicPr>
          <p:cNvPr id="6" name="Picture 5" descr="Join the Vermont Builders &amp; Remodelers ...">
            <a:extLst>
              <a:ext uri="{FF2B5EF4-FFF2-40B4-BE49-F238E27FC236}">
                <a16:creationId xmlns:a16="http://schemas.microsoft.com/office/drawing/2014/main" id="{0CC38C7F-1515-D22A-3B63-C49C861C118F}"/>
              </a:ext>
            </a:extLst>
          </p:cNvPr>
          <p:cNvPicPr>
            <a:picLocks noChangeAspect="1"/>
          </p:cNvPicPr>
          <p:nvPr/>
        </p:nvPicPr>
        <p:blipFill>
          <a:blip r:embed="rId9"/>
          <a:stretch>
            <a:fillRect/>
          </a:stretch>
        </p:blipFill>
        <p:spPr>
          <a:xfrm>
            <a:off x="1614685" y="3625962"/>
            <a:ext cx="1654773" cy="900197"/>
          </a:xfrm>
          <a:prstGeom prst="rect">
            <a:avLst/>
          </a:prstGeom>
        </p:spPr>
      </p:pic>
      <p:pic>
        <p:nvPicPr>
          <p:cNvPr id="7" name="Picture 6" descr="Home - Champlain Housing Trust">
            <a:extLst>
              <a:ext uri="{FF2B5EF4-FFF2-40B4-BE49-F238E27FC236}">
                <a16:creationId xmlns:a16="http://schemas.microsoft.com/office/drawing/2014/main" id="{CD527FE9-7F0D-0C6E-D039-E40BB7262240}"/>
              </a:ext>
            </a:extLst>
          </p:cNvPr>
          <p:cNvPicPr>
            <a:picLocks noChangeAspect="1"/>
          </p:cNvPicPr>
          <p:nvPr/>
        </p:nvPicPr>
        <p:blipFill>
          <a:blip r:embed="rId10"/>
          <a:stretch>
            <a:fillRect/>
          </a:stretch>
        </p:blipFill>
        <p:spPr>
          <a:xfrm>
            <a:off x="8304078" y="4427267"/>
            <a:ext cx="2058511" cy="1066154"/>
          </a:xfrm>
          <a:prstGeom prst="rect">
            <a:avLst/>
          </a:prstGeom>
        </p:spPr>
      </p:pic>
      <p:pic>
        <p:nvPicPr>
          <p:cNvPr id="11" name="Picture 10" descr="Downstreet Housing &amp; Community ...">
            <a:extLst>
              <a:ext uri="{FF2B5EF4-FFF2-40B4-BE49-F238E27FC236}">
                <a16:creationId xmlns:a16="http://schemas.microsoft.com/office/drawing/2014/main" id="{B38FC19E-7368-550D-5237-9E93F243C000}"/>
              </a:ext>
            </a:extLst>
          </p:cNvPr>
          <p:cNvPicPr>
            <a:picLocks noChangeAspect="1"/>
          </p:cNvPicPr>
          <p:nvPr/>
        </p:nvPicPr>
        <p:blipFill>
          <a:blip r:embed="rId11"/>
          <a:stretch>
            <a:fillRect/>
          </a:stretch>
        </p:blipFill>
        <p:spPr>
          <a:xfrm>
            <a:off x="2991953" y="4452906"/>
            <a:ext cx="1719514" cy="1691949"/>
          </a:xfrm>
          <a:prstGeom prst="rect">
            <a:avLst/>
          </a:prstGeom>
        </p:spPr>
      </p:pic>
      <p:pic>
        <p:nvPicPr>
          <p:cNvPr id="12" name="Picture 11" descr="Vermont Housing &amp; Conservation Board ...">
            <a:extLst>
              <a:ext uri="{FF2B5EF4-FFF2-40B4-BE49-F238E27FC236}">
                <a16:creationId xmlns:a16="http://schemas.microsoft.com/office/drawing/2014/main" id="{83220114-221B-2E0D-CBE1-03EE964B0104}"/>
              </a:ext>
            </a:extLst>
          </p:cNvPr>
          <p:cNvPicPr>
            <a:picLocks noChangeAspect="1"/>
          </p:cNvPicPr>
          <p:nvPr/>
        </p:nvPicPr>
        <p:blipFill>
          <a:blip r:embed="rId12"/>
          <a:stretch>
            <a:fillRect/>
          </a:stretch>
        </p:blipFill>
        <p:spPr>
          <a:xfrm>
            <a:off x="8066491" y="1611273"/>
            <a:ext cx="1931069" cy="980574"/>
          </a:xfrm>
          <a:prstGeom prst="rect">
            <a:avLst/>
          </a:prstGeom>
        </p:spPr>
      </p:pic>
      <p:pic>
        <p:nvPicPr>
          <p:cNvPr id="13" name="Picture 12">
            <a:extLst>
              <a:ext uri="{FF2B5EF4-FFF2-40B4-BE49-F238E27FC236}">
                <a16:creationId xmlns:a16="http://schemas.microsoft.com/office/drawing/2014/main" id="{63AD37D5-4119-DF18-8E69-641D325F9D35}"/>
              </a:ext>
            </a:extLst>
          </p:cNvPr>
          <p:cNvPicPr>
            <a:picLocks noChangeAspect="1"/>
          </p:cNvPicPr>
          <p:nvPr/>
        </p:nvPicPr>
        <p:blipFill>
          <a:blip r:embed="rId13"/>
          <a:stretch>
            <a:fillRect/>
          </a:stretch>
        </p:blipFill>
        <p:spPr>
          <a:xfrm>
            <a:off x="512934" y="1573998"/>
            <a:ext cx="1718510" cy="757843"/>
          </a:xfrm>
          <a:prstGeom prst="rect">
            <a:avLst/>
          </a:prstGeom>
        </p:spPr>
      </p:pic>
      <p:pic>
        <p:nvPicPr>
          <p:cNvPr id="14" name="Picture 13" descr="Springfield Regional Development Corp ...">
            <a:extLst>
              <a:ext uri="{FF2B5EF4-FFF2-40B4-BE49-F238E27FC236}">
                <a16:creationId xmlns:a16="http://schemas.microsoft.com/office/drawing/2014/main" id="{C9FCF0BD-5C9B-3AE7-C5D7-AFC1DC101F87}"/>
              </a:ext>
            </a:extLst>
          </p:cNvPr>
          <p:cNvPicPr>
            <a:picLocks noChangeAspect="1"/>
          </p:cNvPicPr>
          <p:nvPr/>
        </p:nvPicPr>
        <p:blipFill>
          <a:blip r:embed="rId14"/>
          <a:srcRect l="19772" t="21358" r="18878" b="17876"/>
          <a:stretch>
            <a:fillRect/>
          </a:stretch>
        </p:blipFill>
        <p:spPr>
          <a:xfrm>
            <a:off x="224711" y="2559842"/>
            <a:ext cx="1540799" cy="1003713"/>
          </a:xfrm>
          <a:prstGeom prst="rect">
            <a:avLst/>
          </a:prstGeom>
        </p:spPr>
      </p:pic>
      <p:pic>
        <p:nvPicPr>
          <p:cNvPr id="15" name="Picture 14" descr="City of Saint Albans">
            <a:extLst>
              <a:ext uri="{FF2B5EF4-FFF2-40B4-BE49-F238E27FC236}">
                <a16:creationId xmlns:a16="http://schemas.microsoft.com/office/drawing/2014/main" id="{E1FEE4B5-6EC6-5224-0413-FBBD10727EA3}"/>
              </a:ext>
            </a:extLst>
          </p:cNvPr>
          <p:cNvPicPr>
            <a:picLocks noChangeAspect="1"/>
          </p:cNvPicPr>
          <p:nvPr/>
        </p:nvPicPr>
        <p:blipFill>
          <a:blip r:embed="rId15"/>
          <a:stretch>
            <a:fillRect/>
          </a:stretch>
        </p:blipFill>
        <p:spPr>
          <a:xfrm>
            <a:off x="10237687" y="1815285"/>
            <a:ext cx="1540617" cy="652878"/>
          </a:xfrm>
          <a:prstGeom prst="rect">
            <a:avLst/>
          </a:prstGeom>
        </p:spPr>
      </p:pic>
      <p:pic>
        <p:nvPicPr>
          <p:cNvPr id="16" name="Picture 15" descr="VEDA Newsletter: The latest from ...">
            <a:extLst>
              <a:ext uri="{FF2B5EF4-FFF2-40B4-BE49-F238E27FC236}">
                <a16:creationId xmlns:a16="http://schemas.microsoft.com/office/drawing/2014/main" id="{EBAE37D9-B1FC-CF0A-AE2B-D8BD5006D7EA}"/>
              </a:ext>
            </a:extLst>
          </p:cNvPr>
          <p:cNvPicPr>
            <a:picLocks noChangeAspect="1"/>
          </p:cNvPicPr>
          <p:nvPr/>
        </p:nvPicPr>
        <p:blipFill>
          <a:blip r:embed="rId16"/>
          <a:stretch>
            <a:fillRect/>
          </a:stretch>
        </p:blipFill>
        <p:spPr>
          <a:xfrm>
            <a:off x="9650484" y="3223967"/>
            <a:ext cx="2341490" cy="980573"/>
          </a:xfrm>
          <a:prstGeom prst="rect">
            <a:avLst/>
          </a:prstGeom>
        </p:spPr>
      </p:pic>
      <p:pic>
        <p:nvPicPr>
          <p:cNvPr id="17" name="Picture 16">
            <a:extLst>
              <a:ext uri="{FF2B5EF4-FFF2-40B4-BE49-F238E27FC236}">
                <a16:creationId xmlns:a16="http://schemas.microsoft.com/office/drawing/2014/main" id="{07C6B255-7757-5DDB-A383-A953351DC3E2}"/>
              </a:ext>
            </a:extLst>
          </p:cNvPr>
          <p:cNvPicPr>
            <a:picLocks noChangeAspect="1"/>
          </p:cNvPicPr>
          <p:nvPr/>
        </p:nvPicPr>
        <p:blipFill>
          <a:blip r:embed="rId17"/>
          <a:stretch>
            <a:fillRect/>
          </a:stretch>
        </p:blipFill>
        <p:spPr>
          <a:xfrm>
            <a:off x="10362589" y="4314776"/>
            <a:ext cx="1415715" cy="1415715"/>
          </a:xfrm>
          <a:prstGeom prst="rect">
            <a:avLst/>
          </a:prstGeom>
        </p:spPr>
      </p:pic>
      <p:pic>
        <p:nvPicPr>
          <p:cNvPr id="18" name="Picture 17">
            <a:extLst>
              <a:ext uri="{FF2B5EF4-FFF2-40B4-BE49-F238E27FC236}">
                <a16:creationId xmlns:a16="http://schemas.microsoft.com/office/drawing/2014/main" id="{D1C40A37-A0A1-1940-72C6-85C0E9AEB520}"/>
              </a:ext>
            </a:extLst>
          </p:cNvPr>
          <p:cNvPicPr>
            <a:picLocks noChangeAspect="1"/>
          </p:cNvPicPr>
          <p:nvPr/>
        </p:nvPicPr>
        <p:blipFill>
          <a:blip r:embed="rId18"/>
          <a:stretch>
            <a:fillRect/>
          </a:stretch>
        </p:blipFill>
        <p:spPr>
          <a:xfrm>
            <a:off x="196363" y="4710386"/>
            <a:ext cx="2537081" cy="634270"/>
          </a:xfrm>
          <a:prstGeom prst="rect">
            <a:avLst/>
          </a:prstGeom>
        </p:spPr>
      </p:pic>
      <p:pic>
        <p:nvPicPr>
          <p:cNvPr id="19" name="Picture 18">
            <a:extLst>
              <a:ext uri="{FF2B5EF4-FFF2-40B4-BE49-F238E27FC236}">
                <a16:creationId xmlns:a16="http://schemas.microsoft.com/office/drawing/2014/main" id="{EB72EB9D-5B04-1196-3D0C-61C906CD9877}"/>
              </a:ext>
            </a:extLst>
          </p:cNvPr>
          <p:cNvPicPr>
            <a:picLocks noChangeAspect="1"/>
          </p:cNvPicPr>
          <p:nvPr/>
        </p:nvPicPr>
        <p:blipFill>
          <a:blip r:embed="rId19"/>
          <a:stretch>
            <a:fillRect/>
          </a:stretch>
        </p:blipFill>
        <p:spPr>
          <a:xfrm>
            <a:off x="3643809" y="3524606"/>
            <a:ext cx="1916573" cy="980572"/>
          </a:xfrm>
          <a:prstGeom prst="rect">
            <a:avLst/>
          </a:prstGeom>
        </p:spPr>
      </p:pic>
      <p:pic>
        <p:nvPicPr>
          <p:cNvPr id="20" name="Picture 19">
            <a:extLst>
              <a:ext uri="{FF2B5EF4-FFF2-40B4-BE49-F238E27FC236}">
                <a16:creationId xmlns:a16="http://schemas.microsoft.com/office/drawing/2014/main" id="{970A76BE-38A6-97CE-7BD5-07832BD52691}"/>
              </a:ext>
            </a:extLst>
          </p:cNvPr>
          <p:cNvPicPr>
            <a:picLocks noChangeAspect="1"/>
          </p:cNvPicPr>
          <p:nvPr/>
        </p:nvPicPr>
        <p:blipFill>
          <a:blip r:embed="rId20"/>
          <a:stretch>
            <a:fillRect/>
          </a:stretch>
        </p:blipFill>
        <p:spPr>
          <a:xfrm>
            <a:off x="5160516" y="5107054"/>
            <a:ext cx="1197197" cy="1197197"/>
          </a:xfrm>
          <a:prstGeom prst="rect">
            <a:avLst/>
          </a:prstGeom>
        </p:spPr>
      </p:pic>
      <p:pic>
        <p:nvPicPr>
          <p:cNvPr id="21" name="Picture 20">
            <a:extLst>
              <a:ext uri="{FF2B5EF4-FFF2-40B4-BE49-F238E27FC236}">
                <a16:creationId xmlns:a16="http://schemas.microsoft.com/office/drawing/2014/main" id="{C8B7EC57-9D90-E0A5-C008-9029B8C3B981}"/>
              </a:ext>
            </a:extLst>
          </p:cNvPr>
          <p:cNvPicPr>
            <a:picLocks noChangeAspect="1"/>
          </p:cNvPicPr>
          <p:nvPr/>
        </p:nvPicPr>
        <p:blipFill>
          <a:blip r:embed="rId21"/>
          <a:stretch>
            <a:fillRect/>
          </a:stretch>
        </p:blipFill>
        <p:spPr>
          <a:xfrm>
            <a:off x="6662231" y="5170803"/>
            <a:ext cx="1685106" cy="886040"/>
          </a:xfrm>
          <a:prstGeom prst="rect">
            <a:avLst/>
          </a:prstGeom>
        </p:spPr>
      </p:pic>
      <p:sp>
        <p:nvSpPr>
          <p:cNvPr id="22" name="TextBox 21">
            <a:extLst>
              <a:ext uri="{FF2B5EF4-FFF2-40B4-BE49-F238E27FC236}">
                <a16:creationId xmlns:a16="http://schemas.microsoft.com/office/drawing/2014/main" id="{D7F249F4-E481-1879-0E2A-EB92F3E503DF}"/>
              </a:ext>
            </a:extLst>
          </p:cNvPr>
          <p:cNvSpPr txBox="1"/>
          <p:nvPr/>
        </p:nvSpPr>
        <p:spPr>
          <a:xfrm>
            <a:off x="207101" y="3791556"/>
            <a:ext cx="1208887" cy="553998"/>
          </a:xfrm>
          <a:prstGeom prst="rect">
            <a:avLst/>
          </a:prstGeom>
          <a:noFill/>
        </p:spPr>
        <p:txBody>
          <a:bodyPr wrap="square" rtlCol="0">
            <a:spAutoFit/>
          </a:bodyPr>
          <a:lstStyle/>
          <a:p>
            <a:r>
              <a:rPr lang="en-US" sz="1400"/>
              <a:t>Rep. </a:t>
            </a:r>
            <a:r>
              <a:rPr lang="en-US" sz="1600"/>
              <a:t>Thomas</a:t>
            </a:r>
            <a:r>
              <a:rPr lang="en-US" sz="1400"/>
              <a:t> Charlton</a:t>
            </a:r>
          </a:p>
        </p:txBody>
      </p:sp>
      <p:sp>
        <p:nvSpPr>
          <p:cNvPr id="23" name="TextBox 22">
            <a:extLst>
              <a:ext uri="{FF2B5EF4-FFF2-40B4-BE49-F238E27FC236}">
                <a16:creationId xmlns:a16="http://schemas.microsoft.com/office/drawing/2014/main" id="{051632EF-D412-A937-EDEC-1A786ACEDB15}"/>
              </a:ext>
            </a:extLst>
          </p:cNvPr>
          <p:cNvSpPr txBox="1"/>
          <p:nvPr/>
        </p:nvSpPr>
        <p:spPr>
          <a:xfrm>
            <a:off x="10093199" y="2768600"/>
            <a:ext cx="1685105" cy="338554"/>
          </a:xfrm>
          <a:prstGeom prst="rect">
            <a:avLst/>
          </a:prstGeom>
          <a:noFill/>
        </p:spPr>
        <p:txBody>
          <a:bodyPr wrap="square" rtlCol="0">
            <a:spAutoFit/>
          </a:bodyPr>
          <a:lstStyle/>
          <a:p>
            <a:r>
              <a:rPr lang="en-US" sz="1600"/>
              <a:t>Rep. Herb Olsen </a:t>
            </a:r>
          </a:p>
        </p:txBody>
      </p:sp>
    </p:spTree>
    <p:extLst>
      <p:ext uri="{BB962C8B-B14F-4D97-AF65-F5344CB8AC3E}">
        <p14:creationId xmlns:p14="http://schemas.microsoft.com/office/powerpoint/2010/main" val="956135623"/>
      </p:ext>
    </p:extLst>
  </p:cSld>
  <p:clrMapOvr>
    <a:masterClrMapping/>
  </p:clrMapOvr>
</p:sld>
</file>

<file path=ppt/theme/theme1.xml><?xml version="1.0" encoding="utf-8"?>
<a:theme xmlns:a="http://schemas.openxmlformats.org/drawingml/2006/main" name="State of Vermont Presentation Template">
  <a:themeElements>
    <a:clrScheme name="State of Vermont">
      <a:dk1>
        <a:srgbClr val="303030"/>
      </a:dk1>
      <a:lt1>
        <a:srgbClr val="FFFFFF"/>
      </a:lt1>
      <a:dk2>
        <a:srgbClr val="303030"/>
      </a:dk2>
      <a:lt2>
        <a:srgbClr val="FFFFFF"/>
      </a:lt2>
      <a:accent1>
        <a:srgbClr val="007935"/>
      </a:accent1>
      <a:accent2>
        <a:srgbClr val="174A7C"/>
      </a:accent2>
      <a:accent3>
        <a:srgbClr val="8B2929"/>
      </a:accent3>
      <a:accent4>
        <a:srgbClr val="8B5F3A"/>
      </a:accent4>
      <a:accent5>
        <a:srgbClr val="B85423"/>
      </a:accent5>
      <a:accent6>
        <a:srgbClr val="0033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DFE98C7071274EA709CFED0A4CB478" ma:contentTypeVersion="6" ma:contentTypeDescription="Create a new document." ma:contentTypeScope="" ma:versionID="7158459663e79b8cb81214032c1cca5f">
  <xsd:schema xmlns:xsd="http://www.w3.org/2001/XMLSchema" xmlns:xs="http://www.w3.org/2001/XMLSchema" xmlns:p="http://schemas.microsoft.com/office/2006/metadata/properties" xmlns:ns2="b0572314-4400-4c30-b6be-af21dc0ec631" targetNamespace="http://schemas.microsoft.com/office/2006/metadata/properties" ma:root="true" ma:fieldsID="082c0f711b387a5b6700f705db5f1b23" ns2:_="">
    <xsd:import namespace="b0572314-4400-4c30-b6be-af21dc0ec631"/>
    <xsd:element name="properties">
      <xsd:complexType>
        <xsd:sequence>
          <xsd:element name="documentManagement">
            <xsd:complexType>
              <xsd:all>
                <xsd:element ref="ns2:SharedWithUsers" minOccurs="0"/>
                <xsd:element ref="ns2:_dlc_DocId" minOccurs="0"/>
                <xsd:element ref="ns2:_dlc_DocIdUrl" minOccurs="0"/>
                <xsd:element ref="ns2:_dlc_DocIdPersistId"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572314-4400-4c30-b6be-af21dc0ec6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b0572314-4400-4c30-b6be-af21dc0ec631">
      <UserInfo>
        <DisplayName>Fortin, David (he/him)</DisplayName>
        <AccountId>467</AccountId>
        <AccountType/>
      </UserInfo>
      <UserInfo>
        <DisplayName>Lipinski, James</DisplayName>
        <AccountId>121</AccountId>
        <AccountType/>
      </UserInfo>
      <UserInfo>
        <DisplayName>Hicks, Heather (She/Her)</DisplayName>
        <AccountId>68</AccountId>
        <AccountType/>
      </UserInfo>
      <UserInfo>
        <DisplayName>Omodeo, Christie (she/her)</DisplayName>
        <AccountId>67</AccountId>
        <AccountType/>
      </UserInfo>
      <UserInfo>
        <DisplayName>Everyone except external users</DisplayName>
        <AccountId>8</AccountId>
        <AccountType/>
      </UserInfo>
    </SharedWithUsers>
    <_dlc_DocId xmlns="b0572314-4400-4c30-b6be-af21dc0ec631">YSSN3WUNHHSM-535129369-11684</_dlc_DocId>
    <_dlc_DocIdUrl xmlns="b0572314-4400-4c30-b6be-af21dc0ec631">
      <Url>https://outside.vermont.gov/agency/ACCD/_layouts/15/DocIdRedir.aspx?ID=YSSN3WUNHHSM-535129369-11684</Url>
      <Description>YSSN3WUNHHSM-535129369-11684</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FCE0953-FDF8-4AA3-AE2E-B0606F2C7CE3}"/>
</file>

<file path=customXml/itemProps2.xml><?xml version="1.0" encoding="utf-8"?>
<ds:datastoreItem xmlns:ds="http://schemas.openxmlformats.org/officeDocument/2006/customXml" ds:itemID="{9335FE51-D8DB-461F-B7B8-0A43E0E57ECB}">
  <ds:schemaRefs>
    <ds:schemaRef ds:uri="http://schemas.microsoft.com/sharepoint/v3/contenttype/forms"/>
  </ds:schemaRefs>
</ds:datastoreItem>
</file>

<file path=customXml/itemProps3.xml><?xml version="1.0" encoding="utf-8"?>
<ds:datastoreItem xmlns:ds="http://schemas.openxmlformats.org/officeDocument/2006/customXml" ds:itemID="{138F4CA5-70B6-4AF5-9BAB-E678F2D51191}">
  <ds:schemaRefs>
    <ds:schemaRef ds:uri="3d456de3-ba9f-43e6-970f-38be98313e9d"/>
    <ds:schemaRef ds:uri="5dbba392-eb5c-4435-bb94-573b9fbc52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E26E75FB-196C-4558-B5F6-78F453E0270B}">
  <ds:schemaRefs>
    <ds:schemaRef ds:uri="http://schemas.microsoft.com/sharepoint/events"/>
  </ds:schemaRefs>
</ds:datastoreItem>
</file>

<file path=docMetadata/LabelInfo.xml><?xml version="1.0" encoding="utf-8"?>
<clbl:labelList xmlns:clbl="http://schemas.microsoft.com/office/2020/mipLabelMetadata">
  <clbl:label id="{20b4933b-baad-433c-9c02-70edcc7559c6}" enabled="0" method="" siteId="{20b4933b-baad-433c-9c02-70edcc7559c6}"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14</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State of Vermont Presentation Template</vt:lpstr>
      <vt:lpstr> Creating a  Statewide Land Bank  Tactical Plan &amp; Draft Legislation</vt:lpstr>
      <vt:lpstr>How We Got Here</vt:lpstr>
      <vt:lpstr>What is a Land Bank?</vt:lpstr>
      <vt:lpstr>What can a Land Bank Do?</vt:lpstr>
      <vt:lpstr>Feasibility Study Findings: Barriers for Developers</vt:lpstr>
      <vt:lpstr>Feasibility Study Findings: Barriers to Redevelopment &amp; Reuse</vt:lpstr>
      <vt:lpstr>Feasibility Study Findings: How a Land Bank Can Help</vt:lpstr>
      <vt:lpstr>DHCD’s Approach to Developing the Tactical Plan</vt:lpstr>
      <vt:lpstr>The Land Bank Partners </vt:lpstr>
      <vt:lpstr>The Land Bank Working Group</vt:lpstr>
      <vt:lpstr>Progress Report Highlights</vt:lpstr>
      <vt:lpstr> Draft Mission statement  </vt:lpstr>
      <vt:lpstr>Upcoming Discussions</vt:lpstr>
      <vt:lpstr>How YOU can Get Involved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Robinson, Erin</dc:creator>
  <cp:revision>1</cp:revision>
  <dcterms:created xsi:type="dcterms:W3CDTF">2022-12-15T14:43:04Z</dcterms:created>
  <dcterms:modified xsi:type="dcterms:W3CDTF">2026-02-20T20:00:38Z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0x010100CCDFE98C7071274EA709CFED0A4CB478</vt:lpwstr>
  </property>
  <property fmtid="{D5CDD505-2E9C-101B-9397-08002B2CF9AE}" pid="3" name="MediaServiceImageTags">
    <vt:lpwstr/>
  </property>
  <property fmtid="{D5CDD505-2E9C-101B-9397-08002B2CF9AE}" pid="4" name="SharedWithUsers">
    <vt:lpwstr>467;#Fortin, David (he/him);#121;#Lipinski, James;#68;#Hicks, Heather (She/Her);#67;#Omodeo, Christie (she/her);#8;#Everyone except external users</vt:lpwstr>
  </property>
  <property fmtid="{D5CDD505-2E9C-101B-9397-08002B2CF9AE}" pid="5" name="_dlc_DocIdItemGuid">
    <vt:lpwstr>b60b410e-4927-4387-979e-f0fb5fe4db01</vt:lpwstr>
  </property>
</Properties>
</file>