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6"/>
  </p:notesMasterIdLst>
  <p:sldIdLst>
    <p:sldId id="267" r:id="rId6"/>
    <p:sldId id="279" r:id="rId7"/>
    <p:sldId id="315" r:id="rId8"/>
    <p:sldId id="316" r:id="rId9"/>
    <p:sldId id="318" r:id="rId10"/>
    <p:sldId id="319" r:id="rId11"/>
    <p:sldId id="320" r:id="rId12"/>
    <p:sldId id="321" r:id="rId13"/>
    <p:sldId id="322" r:id="rId14"/>
    <p:sldId id="323" r:id="rId15"/>
    <p:sldId id="333" r:id="rId16"/>
    <p:sldId id="324" r:id="rId17"/>
    <p:sldId id="325" r:id="rId18"/>
    <p:sldId id="328" r:id="rId19"/>
    <p:sldId id="327" r:id="rId20"/>
    <p:sldId id="270" r:id="rId21"/>
    <p:sldId id="329" r:id="rId22"/>
    <p:sldId id="277" r:id="rId23"/>
    <p:sldId id="332" r:id="rId24"/>
    <p:sldId id="33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296B0C-EA67-4E73-E3B9-569642CA3EFD}" name="Robinson, Erin" initials="RE" userId="S::Erin.Robinson@vermont.gov::d4ed2bef-e690-4f78-b484-2dd3f3d89cc5" providerId="AD"/>
  <p188:author id="{F7D53055-6E36-DF93-DC87-A85262E13542}" name="Kisler, Ari" initials="AK" userId="S::Ari.Kisler@vermont.gov::cf9857f0-546e-4930-b458-2027c1523291" providerId="AD"/>
  <p188:author id="{D6E2F561-B0E3-8F80-18B6-3518F1058829}" name="Cunningham, Naomi" initials="NC" userId="S::Naomi.Cunningham@vermont.gov::a5bb2f82-39a3-4f9b-ae13-a8dcdbcd1f2d" providerId="AD"/>
  <p188:author id="{805E0690-138A-6CCD-8900-B33DE17676EB}" name="Blondin, Cindy" initials="BC" userId="S::cindy.blondin@vermont.gov::ed01e39a-17a2-49d3-ae6e-a73bc5d09cca" providerId="AD"/>
  <p188:author id="{73B4F295-9F2B-6578-B778-360EB5FA2D21}" name="Hamlin, Arthur" initials="AH" userId="S::Arthur.Hamlin@vermont.gov::c7bef8ee-5aed-420b-9d94-3ef05024d84f" providerId="AD"/>
  <p188:author id="{30E0FCC1-425D-C6A0-E4CC-A6CE3642A65B}" name="Scheld, Patrick" initials="PS" userId="S::Patrick.Scheld@vermont.gov::a70e37c4-415e-4215-8db6-73f900169578" providerId="AD"/>
  <p188:author id="{4179E9E8-5F00-9603-EAD4-2F05DC428773}" name="Cunningham, Naomi" initials="CN" userId="S::naomi.cunningham@vermont.gov::a5bb2f82-39a3-4f9b-ae13-a8dcdbcd1f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C37E8-B456-47B7-8394-FA7B66D3AD8F}" v="1" dt="2025-04-04T12:14:28.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21B2B-B345-4CA3-8BE4-260118736D18}"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81596-1454-445B-A9A6-1CA74C921A84}" type="slidenum">
              <a:rPr lang="en-US" smtClean="0"/>
              <a:t>‹#›</a:t>
            </a:fld>
            <a:endParaRPr lang="en-US"/>
          </a:p>
        </p:txBody>
      </p:sp>
    </p:spTree>
    <p:extLst>
      <p:ext uri="{BB962C8B-B14F-4D97-AF65-F5344CB8AC3E}">
        <p14:creationId xmlns:p14="http://schemas.microsoft.com/office/powerpoint/2010/main" val="1247806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7E499-CC57-5AC5-E620-B9C7645BD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E0F02-8A36-3631-963C-054B95A3E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0486A-EC7F-89B1-1AD3-CE29A8755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1750F9-9BA2-286D-6E58-39FDE46A8DE5}"/>
              </a:ext>
            </a:extLst>
          </p:cNvPr>
          <p:cNvSpPr>
            <a:spLocks noGrp="1"/>
          </p:cNvSpPr>
          <p:nvPr>
            <p:ph type="sldNum" sz="quarter" idx="5"/>
          </p:nvPr>
        </p:nvSpPr>
        <p:spPr/>
        <p:txBody>
          <a:bodyPr/>
          <a:lstStyle/>
          <a:p>
            <a:fld id="{7BB81596-1454-445B-A9A6-1CA74C921A84}" type="slidenum">
              <a:rPr lang="en-US" smtClean="0"/>
              <a:t>3</a:t>
            </a:fld>
            <a:endParaRPr lang="en-US"/>
          </a:p>
        </p:txBody>
      </p:sp>
    </p:spTree>
    <p:extLst>
      <p:ext uri="{BB962C8B-B14F-4D97-AF65-F5344CB8AC3E}">
        <p14:creationId xmlns:p14="http://schemas.microsoft.com/office/powerpoint/2010/main" val="2637015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D1E66-9DE3-A4FB-55DF-8F77E3E47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52DD4-0F76-C368-D78F-97B4DAA08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C16F5-8C5D-67BD-81E0-A681F2204A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BB9EE7-C52A-76F2-B101-3144C8EB47BB}"/>
              </a:ext>
            </a:extLst>
          </p:cNvPr>
          <p:cNvSpPr>
            <a:spLocks noGrp="1"/>
          </p:cNvSpPr>
          <p:nvPr>
            <p:ph type="sldNum" sz="quarter" idx="5"/>
          </p:nvPr>
        </p:nvSpPr>
        <p:spPr/>
        <p:txBody>
          <a:bodyPr/>
          <a:lstStyle/>
          <a:p>
            <a:fld id="{7BB81596-1454-445B-A9A6-1CA74C921A84}" type="slidenum">
              <a:rPr lang="en-US" smtClean="0"/>
              <a:t>12</a:t>
            </a:fld>
            <a:endParaRPr lang="en-US"/>
          </a:p>
        </p:txBody>
      </p:sp>
    </p:spTree>
    <p:extLst>
      <p:ext uri="{BB962C8B-B14F-4D97-AF65-F5344CB8AC3E}">
        <p14:creationId xmlns:p14="http://schemas.microsoft.com/office/powerpoint/2010/main" val="3741620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1CDA6-77CA-0110-0C7B-70BE13E22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E96A4-C666-B7A7-E73B-3D51EE26C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04693-0917-4EC4-3B94-E1803505B9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027DD2-C237-5B80-5EE2-B666401CABB7}"/>
              </a:ext>
            </a:extLst>
          </p:cNvPr>
          <p:cNvSpPr>
            <a:spLocks noGrp="1"/>
          </p:cNvSpPr>
          <p:nvPr>
            <p:ph type="sldNum" sz="quarter" idx="5"/>
          </p:nvPr>
        </p:nvSpPr>
        <p:spPr/>
        <p:txBody>
          <a:bodyPr/>
          <a:lstStyle/>
          <a:p>
            <a:fld id="{7BB81596-1454-445B-A9A6-1CA74C921A84}" type="slidenum">
              <a:rPr lang="en-US" smtClean="0"/>
              <a:t>13</a:t>
            </a:fld>
            <a:endParaRPr lang="en-US"/>
          </a:p>
        </p:txBody>
      </p:sp>
    </p:spTree>
    <p:extLst>
      <p:ext uri="{BB962C8B-B14F-4D97-AF65-F5344CB8AC3E}">
        <p14:creationId xmlns:p14="http://schemas.microsoft.com/office/powerpoint/2010/main" val="218763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B81596-1454-445B-A9A6-1CA74C921A84}" type="slidenum">
              <a:rPr lang="en-US" smtClean="0"/>
              <a:t>16</a:t>
            </a:fld>
            <a:endParaRPr lang="en-US"/>
          </a:p>
        </p:txBody>
      </p:sp>
    </p:spTree>
    <p:extLst>
      <p:ext uri="{BB962C8B-B14F-4D97-AF65-F5344CB8AC3E}">
        <p14:creationId xmlns:p14="http://schemas.microsoft.com/office/powerpoint/2010/main" val="416467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C01CC-ABEC-2405-D6CE-F65F53658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C32AB-8753-33D8-466C-2FD67038B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A2FFA-E057-7EA7-F111-CC6909253C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9B793B-573D-C70A-6DCE-E01571B22A83}"/>
              </a:ext>
            </a:extLst>
          </p:cNvPr>
          <p:cNvSpPr>
            <a:spLocks noGrp="1"/>
          </p:cNvSpPr>
          <p:nvPr>
            <p:ph type="sldNum" sz="quarter" idx="5"/>
          </p:nvPr>
        </p:nvSpPr>
        <p:spPr/>
        <p:txBody>
          <a:bodyPr/>
          <a:lstStyle/>
          <a:p>
            <a:fld id="{7BB81596-1454-445B-A9A6-1CA74C921A84}" type="slidenum">
              <a:rPr lang="en-US" smtClean="0"/>
              <a:t>19</a:t>
            </a:fld>
            <a:endParaRPr lang="en-US"/>
          </a:p>
        </p:txBody>
      </p:sp>
    </p:spTree>
    <p:extLst>
      <p:ext uri="{BB962C8B-B14F-4D97-AF65-F5344CB8AC3E}">
        <p14:creationId xmlns:p14="http://schemas.microsoft.com/office/powerpoint/2010/main" val="2635967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DE2BE-0D0B-7267-0A17-DA8A790A5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BCF17-E6A0-B49C-EC56-C676D2D7F0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5A4BF-8888-C667-D88B-678BADFF4D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9296E2-4C08-118C-1F9A-589620E66292}"/>
              </a:ext>
            </a:extLst>
          </p:cNvPr>
          <p:cNvSpPr>
            <a:spLocks noGrp="1"/>
          </p:cNvSpPr>
          <p:nvPr>
            <p:ph type="sldNum" sz="quarter" idx="5"/>
          </p:nvPr>
        </p:nvSpPr>
        <p:spPr/>
        <p:txBody>
          <a:bodyPr/>
          <a:lstStyle/>
          <a:p>
            <a:fld id="{7BB81596-1454-445B-A9A6-1CA74C921A84}" type="slidenum">
              <a:rPr lang="en-US" smtClean="0"/>
              <a:t>20</a:t>
            </a:fld>
            <a:endParaRPr lang="en-US"/>
          </a:p>
        </p:txBody>
      </p:sp>
    </p:spTree>
    <p:extLst>
      <p:ext uri="{BB962C8B-B14F-4D97-AF65-F5344CB8AC3E}">
        <p14:creationId xmlns:p14="http://schemas.microsoft.com/office/powerpoint/2010/main" val="390776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C0DC0-7F5B-27A3-DBB8-0AF5B1EE8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CAAA4-D0A6-22BD-DEBB-67F018EC4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825E6-01F5-DD09-795D-2AF3461D35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EBC0CC-B92C-4862-854D-919E0F858C1A}"/>
              </a:ext>
            </a:extLst>
          </p:cNvPr>
          <p:cNvSpPr>
            <a:spLocks noGrp="1"/>
          </p:cNvSpPr>
          <p:nvPr>
            <p:ph type="sldNum" sz="quarter" idx="5"/>
          </p:nvPr>
        </p:nvSpPr>
        <p:spPr/>
        <p:txBody>
          <a:bodyPr/>
          <a:lstStyle/>
          <a:p>
            <a:fld id="{7BB81596-1454-445B-A9A6-1CA74C921A84}" type="slidenum">
              <a:rPr lang="en-US" smtClean="0"/>
              <a:t>4</a:t>
            </a:fld>
            <a:endParaRPr lang="en-US"/>
          </a:p>
        </p:txBody>
      </p:sp>
    </p:spTree>
    <p:extLst>
      <p:ext uri="{BB962C8B-B14F-4D97-AF65-F5344CB8AC3E}">
        <p14:creationId xmlns:p14="http://schemas.microsoft.com/office/powerpoint/2010/main" val="350721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92391-4F8A-A4E1-79B3-CEADC196C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F2290-3D4E-F915-ABDD-02C223D5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D182E-4A4F-976B-235B-945FAD98024E}"/>
              </a:ext>
            </a:extLst>
          </p:cNvPr>
          <p:cNvSpPr>
            <a:spLocks noGrp="1"/>
          </p:cNvSpPr>
          <p:nvPr>
            <p:ph type="body" idx="1"/>
          </p:nvPr>
        </p:nvSpPr>
        <p:spPr/>
        <p:txBody>
          <a:bodyPr/>
          <a:lstStyle/>
          <a:p>
            <a:r>
              <a:rPr lang="en-US"/>
              <a:t>Talking points for ESG – </a:t>
            </a:r>
          </a:p>
          <a:p>
            <a:r>
              <a:rPr lang="en-US"/>
              <a:t>ESG represents less than 1% of the total Housing &amp; Opportunity Grant Program budget</a:t>
            </a:r>
          </a:p>
          <a:p>
            <a:r>
              <a:rPr lang="en-US"/>
              <a:t>No more than 60% of ESG funds can be used for emergency shelter projects in a year</a:t>
            </a:r>
          </a:p>
          <a:p>
            <a:r>
              <a:rPr lang="en-US"/>
              <a:t>Currently the award is utilized in three different grants 1) Samaritan House (a shelter in St. Albans) 2) funding for the Homeless Management Information System (HMIS) with Institute for Community Alliances 3) and the Network to End Domestic Violence to support their HMIS comparable database that complies with safety and confidentiality statutes that prohibit them from entering directly into the HMIS</a:t>
            </a:r>
          </a:p>
          <a:p>
            <a:r>
              <a:rPr lang="en-US"/>
              <a:t>The HMIS &amp; comparable database are key tools for state and local partners (reporting, planning, needs assessment, etc.)</a:t>
            </a:r>
          </a:p>
          <a:p>
            <a:endParaRPr lang="en-US"/>
          </a:p>
        </p:txBody>
      </p:sp>
      <p:sp>
        <p:nvSpPr>
          <p:cNvPr id="4" name="Slide Number Placeholder 3">
            <a:extLst>
              <a:ext uri="{FF2B5EF4-FFF2-40B4-BE49-F238E27FC236}">
                <a16:creationId xmlns:a16="http://schemas.microsoft.com/office/drawing/2014/main" id="{270640C7-1073-3A32-0A56-C737B6105F18}"/>
              </a:ext>
            </a:extLst>
          </p:cNvPr>
          <p:cNvSpPr>
            <a:spLocks noGrp="1"/>
          </p:cNvSpPr>
          <p:nvPr>
            <p:ph type="sldNum" sz="quarter" idx="5"/>
          </p:nvPr>
        </p:nvSpPr>
        <p:spPr/>
        <p:txBody>
          <a:bodyPr/>
          <a:lstStyle/>
          <a:p>
            <a:fld id="{7BB81596-1454-445B-A9A6-1CA74C921A84}" type="slidenum">
              <a:rPr lang="en-US" smtClean="0"/>
              <a:t>5</a:t>
            </a:fld>
            <a:endParaRPr lang="en-US"/>
          </a:p>
        </p:txBody>
      </p:sp>
    </p:spTree>
    <p:extLst>
      <p:ext uri="{BB962C8B-B14F-4D97-AF65-F5344CB8AC3E}">
        <p14:creationId xmlns:p14="http://schemas.microsoft.com/office/powerpoint/2010/main" val="338981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00EFB-B4EC-FF95-6939-576CA7324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7C6F6-E637-D8D8-EA99-B87DDF944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DCD9B-8F0E-F9B2-E28D-9399269FF8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A33C18-AB4D-52D8-B3B8-F7E6C091A4C1}"/>
              </a:ext>
            </a:extLst>
          </p:cNvPr>
          <p:cNvSpPr>
            <a:spLocks noGrp="1"/>
          </p:cNvSpPr>
          <p:nvPr>
            <p:ph type="sldNum" sz="quarter" idx="5"/>
          </p:nvPr>
        </p:nvSpPr>
        <p:spPr/>
        <p:txBody>
          <a:bodyPr/>
          <a:lstStyle/>
          <a:p>
            <a:fld id="{7BB81596-1454-445B-A9A6-1CA74C921A84}" type="slidenum">
              <a:rPr lang="en-US" smtClean="0"/>
              <a:t>6</a:t>
            </a:fld>
            <a:endParaRPr lang="en-US"/>
          </a:p>
        </p:txBody>
      </p:sp>
    </p:spTree>
    <p:extLst>
      <p:ext uri="{BB962C8B-B14F-4D97-AF65-F5344CB8AC3E}">
        <p14:creationId xmlns:p14="http://schemas.microsoft.com/office/powerpoint/2010/main" val="179674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AB94-E9ED-5E14-2BE5-A4EDC9D21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DB97A-2999-B54C-8098-850CD571F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8633F-677B-3DFC-E637-0979EBCC7A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161D57-7536-19D3-DC6A-1402D6E68545}"/>
              </a:ext>
            </a:extLst>
          </p:cNvPr>
          <p:cNvSpPr>
            <a:spLocks noGrp="1"/>
          </p:cNvSpPr>
          <p:nvPr>
            <p:ph type="sldNum" sz="quarter" idx="5"/>
          </p:nvPr>
        </p:nvSpPr>
        <p:spPr/>
        <p:txBody>
          <a:bodyPr/>
          <a:lstStyle/>
          <a:p>
            <a:fld id="{7BB81596-1454-445B-A9A6-1CA74C921A84}" type="slidenum">
              <a:rPr lang="en-US" smtClean="0"/>
              <a:t>7</a:t>
            </a:fld>
            <a:endParaRPr lang="en-US"/>
          </a:p>
        </p:txBody>
      </p:sp>
    </p:spTree>
    <p:extLst>
      <p:ext uri="{BB962C8B-B14F-4D97-AF65-F5344CB8AC3E}">
        <p14:creationId xmlns:p14="http://schemas.microsoft.com/office/powerpoint/2010/main" val="34399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91BDE-7A5E-7EB8-98A6-D8435A2A3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A47B6-798E-1EE1-C823-D04CD6B4B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357B7-832E-441F-8931-FE8C00379A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9603B8-E096-FCD9-0EF0-BE3F772ABD23}"/>
              </a:ext>
            </a:extLst>
          </p:cNvPr>
          <p:cNvSpPr>
            <a:spLocks noGrp="1"/>
          </p:cNvSpPr>
          <p:nvPr>
            <p:ph type="sldNum" sz="quarter" idx="5"/>
          </p:nvPr>
        </p:nvSpPr>
        <p:spPr/>
        <p:txBody>
          <a:bodyPr/>
          <a:lstStyle/>
          <a:p>
            <a:fld id="{7BB81596-1454-445B-A9A6-1CA74C921A84}" type="slidenum">
              <a:rPr lang="en-US" smtClean="0"/>
              <a:t>8</a:t>
            </a:fld>
            <a:endParaRPr lang="en-US"/>
          </a:p>
        </p:txBody>
      </p:sp>
    </p:spTree>
    <p:extLst>
      <p:ext uri="{BB962C8B-B14F-4D97-AF65-F5344CB8AC3E}">
        <p14:creationId xmlns:p14="http://schemas.microsoft.com/office/powerpoint/2010/main" val="13343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3C155-A088-CFBF-5BAF-0D4EED41D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224AB-B46F-DEC8-8167-1351DB5A8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62106B-2DB3-6336-4362-D58568239A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C1065F-6CE7-9CA8-3548-5911F91017C2}"/>
              </a:ext>
            </a:extLst>
          </p:cNvPr>
          <p:cNvSpPr>
            <a:spLocks noGrp="1"/>
          </p:cNvSpPr>
          <p:nvPr>
            <p:ph type="sldNum" sz="quarter" idx="5"/>
          </p:nvPr>
        </p:nvSpPr>
        <p:spPr/>
        <p:txBody>
          <a:bodyPr/>
          <a:lstStyle/>
          <a:p>
            <a:fld id="{7BB81596-1454-445B-A9A6-1CA74C921A84}" type="slidenum">
              <a:rPr lang="en-US" smtClean="0"/>
              <a:t>9</a:t>
            </a:fld>
            <a:endParaRPr lang="en-US"/>
          </a:p>
        </p:txBody>
      </p:sp>
    </p:spTree>
    <p:extLst>
      <p:ext uri="{BB962C8B-B14F-4D97-AF65-F5344CB8AC3E}">
        <p14:creationId xmlns:p14="http://schemas.microsoft.com/office/powerpoint/2010/main" val="3229150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7AB2D-74B8-35F3-F954-FEF39529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41A91-8F78-3165-1872-177F98191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6DA1D-1D05-88BE-0416-6035D9AEA1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13BBB9-5340-2D9E-563B-110C57AFAF61}"/>
              </a:ext>
            </a:extLst>
          </p:cNvPr>
          <p:cNvSpPr>
            <a:spLocks noGrp="1"/>
          </p:cNvSpPr>
          <p:nvPr>
            <p:ph type="sldNum" sz="quarter" idx="5"/>
          </p:nvPr>
        </p:nvSpPr>
        <p:spPr/>
        <p:txBody>
          <a:bodyPr/>
          <a:lstStyle/>
          <a:p>
            <a:fld id="{7BB81596-1454-445B-A9A6-1CA74C921A84}" type="slidenum">
              <a:rPr lang="en-US" smtClean="0"/>
              <a:t>10</a:t>
            </a:fld>
            <a:endParaRPr lang="en-US"/>
          </a:p>
        </p:txBody>
      </p:sp>
    </p:spTree>
    <p:extLst>
      <p:ext uri="{BB962C8B-B14F-4D97-AF65-F5344CB8AC3E}">
        <p14:creationId xmlns:p14="http://schemas.microsoft.com/office/powerpoint/2010/main" val="385705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AA8D7-762C-C9E1-5290-8E6261B8C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04789-D23A-8350-DD91-9D332A5B1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54602-4ED9-78B7-EF9F-BEA50CCAEB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AD3DDE-AAE4-A54C-83E8-842584B73677}"/>
              </a:ext>
            </a:extLst>
          </p:cNvPr>
          <p:cNvSpPr>
            <a:spLocks noGrp="1"/>
          </p:cNvSpPr>
          <p:nvPr>
            <p:ph type="sldNum" sz="quarter" idx="5"/>
          </p:nvPr>
        </p:nvSpPr>
        <p:spPr/>
        <p:txBody>
          <a:bodyPr/>
          <a:lstStyle/>
          <a:p>
            <a:fld id="{7BB81596-1454-445B-A9A6-1CA74C921A84}" type="slidenum">
              <a:rPr lang="en-US" smtClean="0"/>
              <a:t>11</a:t>
            </a:fld>
            <a:endParaRPr lang="en-US"/>
          </a:p>
        </p:txBody>
      </p:sp>
    </p:spTree>
    <p:extLst>
      <p:ext uri="{BB962C8B-B14F-4D97-AF65-F5344CB8AC3E}">
        <p14:creationId xmlns:p14="http://schemas.microsoft.com/office/powerpoint/2010/main" val="2797107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ark with State House Vector Ar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hasCustomPrompt="1"/>
          </p:nvPr>
        </p:nvSpPr>
        <p:spPr>
          <a:xfrm>
            <a:off x="4572000" y="0"/>
            <a:ext cx="7616952" cy="3566160"/>
          </a:xfrm>
        </p:spPr>
        <p:txBody>
          <a:bodyPr lIns="457200" rIns="457200" anchor="b"/>
          <a:lstStyle>
            <a:lvl1pPr algn="ctr">
              <a:defRPr sz="44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hasCustomPrompt="1"/>
          </p:nvPr>
        </p:nvSpPr>
        <p:spPr>
          <a:xfrm>
            <a:off x="4572000" y="4498848"/>
            <a:ext cx="7616952" cy="914400"/>
          </a:xfrm>
          <a:prstGeom prst="rect">
            <a:avLst/>
          </a:prstGeom>
        </p:spPr>
        <p:txBody>
          <a:bodyPr lIns="457200" rIns="457200" anchor="t" anchorCtr="0"/>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5" name="Picture 4" descr="White vector drawing of the top of the Vermont State House building.">
            <a:extLst>
              <a:ext uri="{FF2B5EF4-FFF2-40B4-BE49-F238E27FC236}">
                <a16:creationId xmlns:a16="http://schemas.microsoft.com/office/drawing/2014/main" id="{C2B72768-F4C6-4F23-AD2E-FE47865E2D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280154"/>
            <a:ext cx="2840742" cy="2743206"/>
          </a:xfrm>
          <a:prstGeom prst="rect">
            <a:avLst/>
          </a:prstGeom>
        </p:spPr>
      </p:pic>
      <p:cxnSp>
        <p:nvCxnSpPr>
          <p:cNvPr id="7" name="Straight Connector 6">
            <a:extLst>
              <a:ext uri="{FF2B5EF4-FFF2-40B4-BE49-F238E27FC236}">
                <a16:creationId xmlns:a16="http://schemas.microsoft.com/office/drawing/2014/main" id="{9CA360FB-179E-AA79-06E6-AE0FAEEEF1C9}"/>
              </a:ext>
              <a:ext uri="{C183D7F6-B498-43B3-948B-1728B52AA6E4}">
                <adec:decorative xmlns:adec="http://schemas.microsoft.com/office/drawing/2017/decorative" val="1"/>
              </a:ext>
            </a:extLst>
          </p:cNvPr>
          <p:cNvCxnSpPr>
            <a:cxnSpLocks/>
          </p:cNvCxnSpPr>
          <p:nvPr userDrawn="1"/>
        </p:nvCxnSpPr>
        <p:spPr>
          <a:xfrm>
            <a:off x="548640" y="4078319"/>
            <a:ext cx="116433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43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itle Lef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1D4-7CAD-558E-B8F9-93D97B7B42A0}"/>
              </a:ext>
            </a:extLst>
          </p:cNvPr>
          <p:cNvSpPr>
            <a:spLocks noGrp="1"/>
          </p:cNvSpPr>
          <p:nvPr>
            <p:ph type="title" hasCustomPrompt="1"/>
          </p:nvPr>
        </p:nvSpPr>
        <p:spPr>
          <a:xfrm>
            <a:off x="0" y="0"/>
            <a:ext cx="4572000" cy="6400800"/>
          </a:xfrm>
        </p:spPr>
        <p:txBody>
          <a:bodyPr rIns="457200"/>
          <a:lstStyle>
            <a:lvl1pPr>
              <a:defRPr>
                <a:solidFill>
                  <a:schemeClr val="tx2"/>
                </a:solidFill>
              </a:defRPr>
            </a:lvl1pPr>
          </a:lstStyle>
          <a:p>
            <a:r>
              <a:rPr lang="en-US"/>
              <a:t>Click to edit title style</a:t>
            </a:r>
          </a:p>
        </p:txBody>
      </p:sp>
      <p:sp>
        <p:nvSpPr>
          <p:cNvPr id="3" name="Text Placeholder 2">
            <a:extLst>
              <a:ext uri="{FF2B5EF4-FFF2-40B4-BE49-F238E27FC236}">
                <a16:creationId xmlns:a16="http://schemas.microsoft.com/office/drawing/2014/main" id="{47AEAED4-7DDE-7C35-3D0B-B7C24B4D927B}"/>
              </a:ext>
            </a:extLst>
          </p:cNvPr>
          <p:cNvSpPr>
            <a:spLocks noGrp="1"/>
          </p:cNvSpPr>
          <p:nvPr>
            <p:ph idx="1" hasCustomPrompt="1"/>
          </p:nvPr>
        </p:nvSpPr>
        <p:spPr>
          <a:xfrm>
            <a:off x="5029199" y="0"/>
            <a:ext cx="6702553" cy="640080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Paragraph text…</a:t>
            </a:r>
          </a:p>
          <a:p>
            <a:pPr lvl="1"/>
            <a:r>
              <a:rPr lang="en-US"/>
              <a:t>First level</a:t>
            </a:r>
          </a:p>
          <a:p>
            <a:pPr lvl="2"/>
            <a:r>
              <a:rPr lang="en-US"/>
              <a:t>Second level</a:t>
            </a:r>
          </a:p>
        </p:txBody>
      </p:sp>
    </p:spTree>
    <p:extLst>
      <p:ext uri="{BB962C8B-B14F-4D97-AF65-F5344CB8AC3E}">
        <p14:creationId xmlns:p14="http://schemas.microsoft.com/office/powerpoint/2010/main" val="271951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rrow Title Left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AADC03-E67E-719C-5655-734EDDA009AF}"/>
              </a:ext>
            </a:extLst>
          </p:cNvPr>
          <p:cNvSpPr>
            <a:spLocks noGrp="1"/>
          </p:cNvSpPr>
          <p:nvPr>
            <p:ph type="title" hasCustomPrompt="1"/>
          </p:nvPr>
        </p:nvSpPr>
        <p:spPr>
          <a:xfrm>
            <a:off x="0" y="0"/>
            <a:ext cx="2971800" cy="6400800"/>
          </a:xfrm>
        </p:spPr>
        <p:txBody>
          <a:bodyPr rIns="457200"/>
          <a:lstStyle>
            <a:lvl1pPr>
              <a:defRPr>
                <a:solidFill>
                  <a:schemeClr val="tx2"/>
                </a:solidFill>
              </a:defRPr>
            </a:lvl1pPr>
          </a:lstStyle>
          <a:p>
            <a:r>
              <a:rPr lang="en-US"/>
              <a:t>Click to edit title style</a:t>
            </a:r>
          </a:p>
        </p:txBody>
      </p:sp>
      <p:sp>
        <p:nvSpPr>
          <p:cNvPr id="5" name="Text Placeholder 2">
            <a:extLst>
              <a:ext uri="{FF2B5EF4-FFF2-40B4-BE49-F238E27FC236}">
                <a16:creationId xmlns:a16="http://schemas.microsoft.com/office/drawing/2014/main" id="{7ACA87B1-192F-5680-A800-16834BD8A2BC}"/>
              </a:ext>
            </a:extLst>
          </p:cNvPr>
          <p:cNvSpPr>
            <a:spLocks noGrp="1"/>
          </p:cNvSpPr>
          <p:nvPr>
            <p:ph idx="1" hasCustomPrompt="1"/>
          </p:nvPr>
        </p:nvSpPr>
        <p:spPr>
          <a:xfrm>
            <a:off x="3377683" y="0"/>
            <a:ext cx="8354069" cy="640080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Paragraph text…</a:t>
            </a:r>
          </a:p>
          <a:p>
            <a:pPr lvl="1"/>
            <a:r>
              <a:rPr lang="en-US"/>
              <a:t>First level</a:t>
            </a:r>
          </a:p>
          <a:p>
            <a:pPr lvl="2"/>
            <a:r>
              <a:rPr lang="en-US"/>
              <a:t>Second level</a:t>
            </a:r>
          </a:p>
        </p:txBody>
      </p:sp>
    </p:spTree>
    <p:extLst>
      <p:ext uri="{BB962C8B-B14F-4D97-AF65-F5344CB8AC3E}">
        <p14:creationId xmlns:p14="http://schemas.microsoft.com/office/powerpoint/2010/main" val="225930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itle Left and Media/Cap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0AE70F-FE0C-4FED-A978-B602D432035B}"/>
              </a:ext>
            </a:extLst>
          </p:cNvPr>
          <p:cNvSpPr>
            <a:spLocks noGrp="1"/>
          </p:cNvSpPr>
          <p:nvPr>
            <p:ph type="title" hasCustomPrompt="1"/>
          </p:nvPr>
        </p:nvSpPr>
        <p:spPr>
          <a:xfrm>
            <a:off x="0" y="0"/>
            <a:ext cx="4572000" cy="6400800"/>
          </a:xfrm>
        </p:spPr>
        <p:txBody>
          <a:bodyPr rIns="457200"/>
          <a:lstStyle>
            <a:lvl1pPr>
              <a:defRPr>
                <a:solidFill>
                  <a:schemeClr val="tx2"/>
                </a:solidFill>
              </a:defRPr>
            </a:lvl1pPr>
          </a:lstStyle>
          <a:p>
            <a:r>
              <a:rPr lang="en-US"/>
              <a:t>Click to edit title style</a:t>
            </a:r>
          </a:p>
        </p:txBody>
      </p:sp>
      <p:sp>
        <p:nvSpPr>
          <p:cNvPr id="5" name="Content Placeholder 2">
            <a:extLst>
              <a:ext uri="{FF2B5EF4-FFF2-40B4-BE49-F238E27FC236}">
                <a16:creationId xmlns:a16="http://schemas.microsoft.com/office/drawing/2014/main" id="{0A654CE4-0D9D-4BFA-6F6F-AD229FC2D65E}"/>
              </a:ext>
            </a:extLst>
          </p:cNvPr>
          <p:cNvSpPr>
            <a:spLocks noGrp="1"/>
          </p:cNvSpPr>
          <p:nvPr>
            <p:ph idx="1" hasCustomPrompt="1"/>
          </p:nvPr>
        </p:nvSpPr>
        <p:spPr>
          <a:xfrm>
            <a:off x="5029200" y="0"/>
            <a:ext cx="6675120" cy="4023360"/>
          </a:xfrm>
        </p:spPr>
        <p:txBody>
          <a:bodyPr/>
          <a:lstStyle>
            <a:lvl1pPr>
              <a:defRPr b="0">
                <a:solidFill>
                  <a:schemeClr val="tx2"/>
                </a:solidFill>
              </a:defRPr>
            </a:lvl1pPr>
          </a:lstStyle>
          <a:p>
            <a:pPr lvl="0"/>
            <a:r>
              <a:rPr lang="en-US"/>
              <a:t>Graphic</a:t>
            </a:r>
          </a:p>
        </p:txBody>
      </p:sp>
      <p:sp>
        <p:nvSpPr>
          <p:cNvPr id="6" name="Text Placeholder 2">
            <a:extLst>
              <a:ext uri="{FF2B5EF4-FFF2-40B4-BE49-F238E27FC236}">
                <a16:creationId xmlns:a16="http://schemas.microsoft.com/office/drawing/2014/main" id="{5EB0C4DD-226F-B458-803D-D06AD48D196A}"/>
              </a:ext>
            </a:extLst>
          </p:cNvPr>
          <p:cNvSpPr>
            <a:spLocks noGrp="1"/>
          </p:cNvSpPr>
          <p:nvPr>
            <p:ph type="body" sz="quarter" idx="10" hasCustomPrompt="1"/>
          </p:nvPr>
        </p:nvSpPr>
        <p:spPr>
          <a:xfrm>
            <a:off x="5029199" y="4216398"/>
            <a:ext cx="6675121" cy="2184401"/>
          </a:xfrm>
        </p:spPr>
        <p:txBody>
          <a:bodyPr anchor="t" anchorCtr="0"/>
          <a:lstStyle>
            <a:lvl1pPr>
              <a:defRPr sz="2400">
                <a:solidFill>
                  <a:schemeClr val="tx2"/>
                </a:solidFill>
              </a:defRPr>
            </a:lvl1pPr>
          </a:lstStyle>
          <a:p>
            <a:pPr lvl="0"/>
            <a:r>
              <a:rPr lang="en-US"/>
              <a:t>Caption for graphic</a:t>
            </a:r>
          </a:p>
        </p:txBody>
      </p:sp>
    </p:spTree>
    <p:extLst>
      <p:ext uri="{BB962C8B-B14F-4D97-AF65-F5344CB8AC3E}">
        <p14:creationId xmlns:p14="http://schemas.microsoft.com/office/powerpoint/2010/main" val="345417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Pictures Left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4AD79B1-47C2-4662-BBA3-F5FE039BD04B}"/>
              </a:ext>
            </a:extLst>
          </p:cNvPr>
          <p:cNvSpPr>
            <a:spLocks noGrp="1"/>
          </p:cNvSpPr>
          <p:nvPr>
            <p:ph idx="14" hasCustomPrompt="1"/>
          </p:nvPr>
        </p:nvSpPr>
        <p:spPr>
          <a:xfrm>
            <a:off x="5029199" y="0"/>
            <a:ext cx="6702553" cy="640080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Paragraph text…</a:t>
            </a:r>
          </a:p>
          <a:p>
            <a:pPr lvl="1"/>
            <a:r>
              <a:rPr lang="en-US"/>
              <a:t>First level</a:t>
            </a:r>
          </a:p>
          <a:p>
            <a:pPr lvl="2"/>
            <a:r>
              <a:rPr lang="en-US"/>
              <a:t>Second level</a:t>
            </a:r>
          </a:p>
        </p:txBody>
      </p:sp>
      <p:sp>
        <p:nvSpPr>
          <p:cNvPr id="8" name="Picture Placeholder 11">
            <a:extLst>
              <a:ext uri="{FF2B5EF4-FFF2-40B4-BE49-F238E27FC236}">
                <a16:creationId xmlns:a16="http://schemas.microsoft.com/office/drawing/2014/main" id="{49BB6C62-1036-57AA-5274-A485D30221CD}"/>
              </a:ext>
            </a:extLst>
          </p:cNvPr>
          <p:cNvSpPr>
            <a:spLocks noGrp="1"/>
          </p:cNvSpPr>
          <p:nvPr>
            <p:ph type="pic" sz="quarter" idx="12"/>
          </p:nvPr>
        </p:nvSpPr>
        <p:spPr>
          <a:xfrm>
            <a:off x="0" y="0"/>
            <a:ext cx="2743200" cy="2651760"/>
          </a:xfrm>
        </p:spPr>
        <p:txBody>
          <a:bodyPr/>
          <a:lstStyle>
            <a:lvl1pPr>
              <a:defRPr>
                <a:solidFill>
                  <a:schemeClr val="tx2"/>
                </a:solidFill>
              </a:defRPr>
            </a:lvl1pPr>
          </a:lstStyle>
          <a:p>
            <a:endParaRPr lang="en-US"/>
          </a:p>
        </p:txBody>
      </p:sp>
      <p:sp>
        <p:nvSpPr>
          <p:cNvPr id="9" name="Picture Placeholder 13">
            <a:extLst>
              <a:ext uri="{FF2B5EF4-FFF2-40B4-BE49-F238E27FC236}">
                <a16:creationId xmlns:a16="http://schemas.microsoft.com/office/drawing/2014/main" id="{25A021D1-A711-43DE-1819-EF5833ADEE68}"/>
              </a:ext>
            </a:extLst>
          </p:cNvPr>
          <p:cNvSpPr>
            <a:spLocks noGrp="1"/>
          </p:cNvSpPr>
          <p:nvPr>
            <p:ph type="pic" sz="quarter" idx="11"/>
          </p:nvPr>
        </p:nvSpPr>
        <p:spPr>
          <a:xfrm>
            <a:off x="2971800" y="0"/>
            <a:ext cx="1600200" cy="2651760"/>
          </a:xfrm>
        </p:spPr>
        <p:txBody>
          <a:bodyPr/>
          <a:lstStyle>
            <a:lvl1pPr>
              <a:defRPr>
                <a:solidFill>
                  <a:schemeClr val="tx2"/>
                </a:solidFill>
              </a:defRPr>
            </a:lvl1pPr>
          </a:lstStyle>
          <a:p>
            <a:endParaRPr lang="en-US"/>
          </a:p>
        </p:txBody>
      </p:sp>
      <p:sp>
        <p:nvSpPr>
          <p:cNvPr id="10" name="Picture Placeholder 15">
            <a:extLst>
              <a:ext uri="{FF2B5EF4-FFF2-40B4-BE49-F238E27FC236}">
                <a16:creationId xmlns:a16="http://schemas.microsoft.com/office/drawing/2014/main" id="{AE2C49AF-EBB2-FCEC-056E-B43A440DEAE3}"/>
              </a:ext>
            </a:extLst>
          </p:cNvPr>
          <p:cNvSpPr>
            <a:spLocks noGrp="1"/>
          </p:cNvSpPr>
          <p:nvPr>
            <p:ph type="pic" sz="quarter" idx="13"/>
          </p:nvPr>
        </p:nvSpPr>
        <p:spPr>
          <a:xfrm>
            <a:off x="0" y="2877391"/>
            <a:ext cx="4572000" cy="3520440"/>
          </a:xfrm>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88610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op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7775A2-6CB9-EB4E-8482-4C7FBCB17616}"/>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4" name="Text Placeholder 2">
            <a:extLst>
              <a:ext uri="{FF2B5EF4-FFF2-40B4-BE49-F238E27FC236}">
                <a16:creationId xmlns:a16="http://schemas.microsoft.com/office/drawing/2014/main" id="{75D27DF0-D1B9-DDEB-E873-7E98A2047951}"/>
              </a:ext>
            </a:extLst>
          </p:cNvPr>
          <p:cNvSpPr>
            <a:spLocks noGrp="1"/>
          </p:cNvSpPr>
          <p:nvPr>
            <p:ph idx="14" hasCustomPrompt="1"/>
          </p:nvPr>
        </p:nvSpPr>
        <p:spPr>
          <a:xfrm>
            <a:off x="457201" y="1645920"/>
            <a:ext cx="11274552" cy="4389120"/>
          </a:xfrm>
          <a:prstGeom prst="rect">
            <a:avLst/>
          </a:prstGeom>
        </p:spPr>
        <p:txBody>
          <a:bodyPr vert="horz" wrap="square" lIns="0" tIns="0" rIns="0" bIns="0" rtlCol="0" anchor="t"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Paragraph text…</a:t>
            </a:r>
          </a:p>
          <a:p>
            <a:pPr lvl="1"/>
            <a:r>
              <a:rPr lang="en-US"/>
              <a:t>First level</a:t>
            </a:r>
          </a:p>
          <a:p>
            <a:pPr lvl="2"/>
            <a:r>
              <a:rPr lang="en-US"/>
              <a:t>Second level</a:t>
            </a:r>
          </a:p>
        </p:txBody>
      </p:sp>
    </p:spTree>
    <p:extLst>
      <p:ext uri="{BB962C8B-B14F-4D97-AF65-F5344CB8AC3E}">
        <p14:creationId xmlns:p14="http://schemas.microsoft.com/office/powerpoint/2010/main" val="2581981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op, Content, Media, and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8C8B8A-6BE7-4D62-10C0-0E42C597D6B1}"/>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2" name="Text Placeholder 15">
            <a:extLst>
              <a:ext uri="{FF2B5EF4-FFF2-40B4-BE49-F238E27FC236}">
                <a16:creationId xmlns:a16="http://schemas.microsoft.com/office/drawing/2014/main" id="{EBB9DBB0-2DDA-6B91-2B39-5C34C19B43AF}"/>
              </a:ext>
            </a:extLst>
          </p:cNvPr>
          <p:cNvSpPr>
            <a:spLocks noGrp="1"/>
          </p:cNvSpPr>
          <p:nvPr>
            <p:ph type="body" sz="quarter" idx="17" hasCustomPrompt="1"/>
          </p:nvPr>
        </p:nvSpPr>
        <p:spPr>
          <a:xfrm>
            <a:off x="457200" y="1645920"/>
            <a:ext cx="7406640" cy="2851857"/>
          </a:xfrm>
        </p:spPr>
        <p:txBody>
          <a:bodyPr lIns="0" anchor="t" anchorCtr="0"/>
          <a:lstStyle>
            <a:lvl1pPr>
              <a:spcAft>
                <a:spcPts val="1000"/>
              </a:spcAft>
              <a:defRPr>
                <a:solidFill>
                  <a:schemeClr val="tx2"/>
                </a:solidFill>
                <a:latin typeface="Arial" panose="020B0604020202020204" pitchFamily="34" charset="0"/>
                <a:cs typeface="Arial" panose="020B0604020202020204" pitchFamily="34" charset="0"/>
              </a:defRPr>
            </a:lvl1pPr>
            <a:lvl2pPr>
              <a:defRPr sz="2400">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Paragraph text…</a:t>
            </a:r>
          </a:p>
          <a:p>
            <a:pPr lvl="1"/>
            <a:r>
              <a:rPr lang="en-US"/>
              <a:t>First level</a:t>
            </a:r>
          </a:p>
          <a:p>
            <a:pPr lvl="2"/>
            <a:r>
              <a:rPr lang="en-US"/>
              <a:t>Second level</a:t>
            </a:r>
          </a:p>
        </p:txBody>
      </p:sp>
      <p:sp>
        <p:nvSpPr>
          <p:cNvPr id="4" name="Text Placeholder 2">
            <a:extLst>
              <a:ext uri="{FF2B5EF4-FFF2-40B4-BE49-F238E27FC236}">
                <a16:creationId xmlns:a16="http://schemas.microsoft.com/office/drawing/2014/main" id="{9C2292F5-7491-7962-DED2-D8151A2A757B}"/>
              </a:ext>
            </a:extLst>
          </p:cNvPr>
          <p:cNvSpPr>
            <a:spLocks noGrp="1"/>
          </p:cNvSpPr>
          <p:nvPr>
            <p:ph type="body" sz="quarter" idx="15" hasCustomPrompt="1"/>
          </p:nvPr>
        </p:nvSpPr>
        <p:spPr>
          <a:xfrm>
            <a:off x="457200" y="4663440"/>
            <a:ext cx="7406640" cy="1371600"/>
          </a:xfrm>
        </p:spPr>
        <p:txBody>
          <a:bodyPr lIns="0"/>
          <a:lstStyle>
            <a:lvl1pPr>
              <a:defRPr sz="2400">
                <a:solidFill>
                  <a:schemeClr val="tx2"/>
                </a:solidFill>
              </a:defRPr>
            </a:lvl1pPr>
          </a:lstStyle>
          <a:p>
            <a:pPr lvl="0"/>
            <a:r>
              <a:rPr lang="en-US"/>
              <a:t>Caption for graphic to the right</a:t>
            </a:r>
          </a:p>
        </p:txBody>
      </p:sp>
      <p:sp>
        <p:nvSpPr>
          <p:cNvPr id="3" name="Content Placeholder 2">
            <a:extLst>
              <a:ext uri="{FF2B5EF4-FFF2-40B4-BE49-F238E27FC236}">
                <a16:creationId xmlns:a16="http://schemas.microsoft.com/office/drawing/2014/main" id="{B8D0E15B-70A2-8068-4B00-CE32AC15E12F}"/>
              </a:ext>
            </a:extLst>
          </p:cNvPr>
          <p:cNvSpPr>
            <a:spLocks noGrp="1"/>
          </p:cNvSpPr>
          <p:nvPr>
            <p:ph idx="16" hasCustomPrompt="1"/>
          </p:nvPr>
        </p:nvSpPr>
        <p:spPr>
          <a:xfrm>
            <a:off x="8074152" y="1645920"/>
            <a:ext cx="3657600" cy="4389120"/>
          </a:xfrm>
        </p:spPr>
        <p:txBody>
          <a:bodyPr/>
          <a:lstStyle>
            <a:lvl1pPr>
              <a:defRPr b="0">
                <a:solidFill>
                  <a:schemeClr val="tx2"/>
                </a:solidFill>
              </a:defRPr>
            </a:lvl1pPr>
          </a:lstStyle>
          <a:p>
            <a:pPr lvl="0"/>
            <a:r>
              <a:rPr lang="en-US"/>
              <a:t>Graphic</a:t>
            </a:r>
          </a:p>
        </p:txBody>
      </p:sp>
    </p:spTree>
    <p:extLst>
      <p:ext uri="{BB962C8B-B14F-4D97-AF65-F5344CB8AC3E}">
        <p14:creationId xmlns:p14="http://schemas.microsoft.com/office/powerpoint/2010/main" val="3395855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op and Two-Column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A96C64-E055-E3BE-2E39-FB3C02818AAF}"/>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6" name="Text Placeholder 2">
            <a:extLst>
              <a:ext uri="{FF2B5EF4-FFF2-40B4-BE49-F238E27FC236}">
                <a16:creationId xmlns:a16="http://schemas.microsoft.com/office/drawing/2014/main" id="{F2DED7A8-4FD9-D1CA-A01A-555EDFC147CC}"/>
              </a:ext>
            </a:extLst>
          </p:cNvPr>
          <p:cNvSpPr>
            <a:spLocks noGrp="1"/>
          </p:cNvSpPr>
          <p:nvPr>
            <p:ph idx="14" hasCustomPrompt="1"/>
          </p:nvPr>
        </p:nvSpPr>
        <p:spPr>
          <a:xfrm>
            <a:off x="457201" y="1645920"/>
            <a:ext cx="5486400" cy="4389120"/>
          </a:xfrm>
          <a:prstGeom prst="rect">
            <a:avLst/>
          </a:prstGeom>
        </p:spPr>
        <p:txBody>
          <a:bodyPr vert="horz" wrap="square" lIns="0" tIns="0" rIns="0" bIns="0" rtlCol="0" anchor="t"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Paragraph text…</a:t>
            </a:r>
          </a:p>
          <a:p>
            <a:pPr lvl="1"/>
            <a:r>
              <a:rPr lang="en-US"/>
              <a:t>First level</a:t>
            </a:r>
          </a:p>
          <a:p>
            <a:pPr lvl="2"/>
            <a:r>
              <a:rPr lang="en-US"/>
              <a:t>Second level</a:t>
            </a:r>
          </a:p>
        </p:txBody>
      </p:sp>
      <p:sp>
        <p:nvSpPr>
          <p:cNvPr id="7" name="Text Placeholder 2">
            <a:extLst>
              <a:ext uri="{FF2B5EF4-FFF2-40B4-BE49-F238E27FC236}">
                <a16:creationId xmlns:a16="http://schemas.microsoft.com/office/drawing/2014/main" id="{9075135D-C783-1A2F-C1BF-3199B7D04D8B}"/>
              </a:ext>
            </a:extLst>
          </p:cNvPr>
          <p:cNvSpPr>
            <a:spLocks noGrp="1"/>
          </p:cNvSpPr>
          <p:nvPr>
            <p:ph idx="15" hasCustomPrompt="1"/>
          </p:nvPr>
        </p:nvSpPr>
        <p:spPr>
          <a:xfrm>
            <a:off x="6245352" y="1645920"/>
            <a:ext cx="5486400" cy="4389120"/>
          </a:xfrm>
          <a:prstGeom prst="rect">
            <a:avLst/>
          </a:prstGeom>
        </p:spPr>
        <p:txBody>
          <a:bodyPr vert="horz" wrap="square" lIns="0" tIns="0" rIns="0" bIns="0" rtlCol="0" anchor="t"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Paragraph text…</a:t>
            </a:r>
          </a:p>
          <a:p>
            <a:pPr lvl="1"/>
            <a:r>
              <a:rPr lang="en-US"/>
              <a:t>First level</a:t>
            </a:r>
          </a:p>
          <a:p>
            <a:pPr lvl="2"/>
            <a:r>
              <a:rPr lang="en-US"/>
              <a:t>Second level</a:t>
            </a:r>
          </a:p>
        </p:txBody>
      </p:sp>
    </p:spTree>
    <p:extLst>
      <p:ext uri="{BB962C8B-B14F-4D97-AF65-F5344CB8AC3E}">
        <p14:creationId xmlns:p14="http://schemas.microsoft.com/office/powerpoint/2010/main" val="3600678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op and Three-Column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92FAF5-FF54-52BF-DC75-C6FDF6E51201}"/>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4" name="Text Placeholder 2">
            <a:extLst>
              <a:ext uri="{FF2B5EF4-FFF2-40B4-BE49-F238E27FC236}">
                <a16:creationId xmlns:a16="http://schemas.microsoft.com/office/drawing/2014/main" id="{290F877A-14E0-E5D8-DA3D-3468AE217B4B}"/>
              </a:ext>
            </a:extLst>
          </p:cNvPr>
          <p:cNvSpPr>
            <a:spLocks noGrp="1"/>
          </p:cNvSpPr>
          <p:nvPr>
            <p:ph idx="14" hasCustomPrompt="1"/>
          </p:nvPr>
        </p:nvSpPr>
        <p:spPr>
          <a:xfrm>
            <a:off x="457201" y="1645920"/>
            <a:ext cx="3566160" cy="4389120"/>
          </a:xfrm>
          <a:prstGeom prst="rect">
            <a:avLst/>
          </a:prstGeom>
        </p:spPr>
        <p:txBody>
          <a:bodyPr vert="horz" wrap="square" lIns="0" tIns="0" rIns="0" bIns="0" rtlCol="0" anchor="t" anchorCtr="0">
            <a:noAutofit/>
          </a:bodyPr>
          <a:lstStyle>
            <a:lvl1pPr>
              <a:spcAft>
                <a:spcPts val="1000"/>
              </a:spcAft>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Paragraph text…</a:t>
            </a:r>
          </a:p>
          <a:p>
            <a:pPr lvl="1"/>
            <a:r>
              <a:rPr lang="en-US"/>
              <a:t>First level</a:t>
            </a:r>
          </a:p>
          <a:p>
            <a:pPr lvl="2"/>
            <a:r>
              <a:rPr lang="en-US"/>
              <a:t>Second level</a:t>
            </a:r>
          </a:p>
        </p:txBody>
      </p:sp>
      <p:sp>
        <p:nvSpPr>
          <p:cNvPr id="8" name="Text Placeholder 2">
            <a:extLst>
              <a:ext uri="{FF2B5EF4-FFF2-40B4-BE49-F238E27FC236}">
                <a16:creationId xmlns:a16="http://schemas.microsoft.com/office/drawing/2014/main" id="{72B171D9-9AA8-7CEA-3FF2-A4BD70AE5D46}"/>
              </a:ext>
            </a:extLst>
          </p:cNvPr>
          <p:cNvSpPr>
            <a:spLocks noGrp="1"/>
          </p:cNvSpPr>
          <p:nvPr>
            <p:ph idx="16" hasCustomPrompt="1"/>
          </p:nvPr>
        </p:nvSpPr>
        <p:spPr>
          <a:xfrm>
            <a:off x="4311396" y="1645920"/>
            <a:ext cx="3566160" cy="4389120"/>
          </a:xfrm>
          <a:prstGeom prst="rect">
            <a:avLst/>
          </a:prstGeom>
        </p:spPr>
        <p:txBody>
          <a:bodyPr vert="horz" wrap="square" lIns="0" tIns="0" rIns="0" bIns="0" rtlCol="0" anchor="t" anchorCtr="0">
            <a:noAutofit/>
          </a:bodyPr>
          <a:lstStyle>
            <a:lvl1pPr>
              <a:spcAft>
                <a:spcPts val="1000"/>
              </a:spcAft>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Paragraph text…</a:t>
            </a:r>
          </a:p>
          <a:p>
            <a:pPr lvl="1"/>
            <a:r>
              <a:rPr lang="en-US"/>
              <a:t>First level</a:t>
            </a:r>
          </a:p>
          <a:p>
            <a:pPr lvl="2"/>
            <a:r>
              <a:rPr lang="en-US"/>
              <a:t>Second level</a:t>
            </a:r>
          </a:p>
        </p:txBody>
      </p:sp>
      <p:sp>
        <p:nvSpPr>
          <p:cNvPr id="9" name="Text Placeholder 2">
            <a:extLst>
              <a:ext uri="{FF2B5EF4-FFF2-40B4-BE49-F238E27FC236}">
                <a16:creationId xmlns:a16="http://schemas.microsoft.com/office/drawing/2014/main" id="{DBFE9BE5-17F0-9E20-7C20-802CF9BC4634}"/>
              </a:ext>
            </a:extLst>
          </p:cNvPr>
          <p:cNvSpPr>
            <a:spLocks noGrp="1"/>
          </p:cNvSpPr>
          <p:nvPr>
            <p:ph idx="18" hasCustomPrompt="1"/>
          </p:nvPr>
        </p:nvSpPr>
        <p:spPr>
          <a:xfrm>
            <a:off x="8165591" y="1645920"/>
            <a:ext cx="3566160" cy="4389120"/>
          </a:xfrm>
          <a:prstGeom prst="rect">
            <a:avLst/>
          </a:prstGeom>
        </p:spPr>
        <p:txBody>
          <a:bodyPr vert="horz" wrap="square" lIns="0" tIns="0" rIns="0" bIns="0" rtlCol="0" anchor="t" anchorCtr="0">
            <a:noAutofit/>
          </a:bodyPr>
          <a:lstStyle>
            <a:lvl1pPr>
              <a:spcAft>
                <a:spcPts val="1000"/>
              </a:spcAft>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Paragraph text…</a:t>
            </a:r>
          </a:p>
          <a:p>
            <a:pPr lvl="1"/>
            <a:r>
              <a:rPr lang="en-US"/>
              <a:t>First level</a:t>
            </a:r>
          </a:p>
          <a:p>
            <a:pPr lvl="2"/>
            <a:r>
              <a:rPr lang="en-US"/>
              <a:t>Second level</a:t>
            </a:r>
          </a:p>
        </p:txBody>
      </p:sp>
    </p:spTree>
    <p:extLst>
      <p:ext uri="{BB962C8B-B14F-4D97-AF65-F5344CB8AC3E}">
        <p14:creationId xmlns:p14="http://schemas.microsoft.com/office/powerpoint/2010/main" val="2954099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op and Four Data Point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3C3E66-22DF-1B0B-D4B9-26939C74ED23}"/>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4" name="Text Placeholder 22">
            <a:extLst>
              <a:ext uri="{FF2B5EF4-FFF2-40B4-BE49-F238E27FC236}">
                <a16:creationId xmlns:a16="http://schemas.microsoft.com/office/drawing/2014/main" id="{FAD33888-1B12-7C18-C80E-2FC644140550}"/>
              </a:ext>
            </a:extLst>
          </p:cNvPr>
          <p:cNvSpPr>
            <a:spLocks noGrp="1"/>
          </p:cNvSpPr>
          <p:nvPr>
            <p:ph type="body" sz="quarter" idx="11" hasCustomPrompt="1"/>
          </p:nvPr>
        </p:nvSpPr>
        <p:spPr>
          <a:xfrm>
            <a:off x="457200" y="3200400"/>
            <a:ext cx="2514600" cy="457200"/>
          </a:xfrm>
        </p:spPr>
        <p:txBody>
          <a:bodyPr/>
          <a:lstStyle>
            <a:lvl1pPr algn="ctr">
              <a:defRPr>
                <a:solidFill>
                  <a:schemeClr val="tx2"/>
                </a:solidFill>
              </a:defRPr>
            </a:lvl1pPr>
          </a:lstStyle>
          <a:p>
            <a:pPr lvl="0"/>
            <a:r>
              <a:rPr lang="en-US"/>
              <a:t>DATA</a:t>
            </a:r>
          </a:p>
        </p:txBody>
      </p:sp>
      <p:sp>
        <p:nvSpPr>
          <p:cNvPr id="5" name="Text Placeholder 24">
            <a:extLst>
              <a:ext uri="{FF2B5EF4-FFF2-40B4-BE49-F238E27FC236}">
                <a16:creationId xmlns:a16="http://schemas.microsoft.com/office/drawing/2014/main" id="{368FA42B-9E0F-6A26-0BDD-8D9E5E064FEC}"/>
              </a:ext>
            </a:extLst>
          </p:cNvPr>
          <p:cNvSpPr>
            <a:spLocks noGrp="1"/>
          </p:cNvSpPr>
          <p:nvPr>
            <p:ph type="body" sz="quarter" idx="12" hasCustomPrompt="1"/>
          </p:nvPr>
        </p:nvSpPr>
        <p:spPr>
          <a:xfrm>
            <a:off x="457200" y="3840480"/>
            <a:ext cx="2514600" cy="2194560"/>
          </a:xfrm>
        </p:spPr>
        <p:txBody>
          <a:bodyPr anchor="t" anchorCtr="0"/>
          <a:lstStyle>
            <a:lvl1pPr algn="ctr">
              <a:defRPr sz="2400">
                <a:solidFill>
                  <a:schemeClr val="tx2"/>
                </a:solidFill>
              </a:defRPr>
            </a:lvl1pPr>
          </a:lstStyle>
          <a:p>
            <a:pPr lvl="0"/>
            <a:r>
              <a:rPr lang="en-US"/>
              <a:t>Description</a:t>
            </a:r>
          </a:p>
        </p:txBody>
      </p:sp>
      <p:sp>
        <p:nvSpPr>
          <p:cNvPr id="6" name="Text Placeholder 22">
            <a:extLst>
              <a:ext uri="{FF2B5EF4-FFF2-40B4-BE49-F238E27FC236}">
                <a16:creationId xmlns:a16="http://schemas.microsoft.com/office/drawing/2014/main" id="{4F4977A0-9886-3AD5-FF8F-CAD56AB508A0}"/>
              </a:ext>
            </a:extLst>
          </p:cNvPr>
          <p:cNvSpPr>
            <a:spLocks noGrp="1"/>
          </p:cNvSpPr>
          <p:nvPr>
            <p:ph type="body" sz="quarter" idx="13" hasCustomPrompt="1"/>
          </p:nvPr>
        </p:nvSpPr>
        <p:spPr>
          <a:xfrm>
            <a:off x="3383280" y="3200400"/>
            <a:ext cx="2514600" cy="457200"/>
          </a:xfrm>
        </p:spPr>
        <p:txBody>
          <a:bodyPr/>
          <a:lstStyle>
            <a:lvl1pPr algn="ctr">
              <a:defRPr>
                <a:solidFill>
                  <a:schemeClr val="tx2"/>
                </a:solidFill>
              </a:defRPr>
            </a:lvl1pPr>
          </a:lstStyle>
          <a:p>
            <a:pPr lvl="0"/>
            <a:r>
              <a:rPr lang="en-US"/>
              <a:t>DATA</a:t>
            </a:r>
          </a:p>
        </p:txBody>
      </p:sp>
      <p:sp>
        <p:nvSpPr>
          <p:cNvPr id="7" name="Text Placeholder 24">
            <a:extLst>
              <a:ext uri="{FF2B5EF4-FFF2-40B4-BE49-F238E27FC236}">
                <a16:creationId xmlns:a16="http://schemas.microsoft.com/office/drawing/2014/main" id="{1CA18EAE-E5FD-5865-D455-8F63E39D2CD8}"/>
              </a:ext>
            </a:extLst>
          </p:cNvPr>
          <p:cNvSpPr>
            <a:spLocks noGrp="1"/>
          </p:cNvSpPr>
          <p:nvPr>
            <p:ph type="body" sz="quarter" idx="14" hasCustomPrompt="1"/>
          </p:nvPr>
        </p:nvSpPr>
        <p:spPr>
          <a:xfrm>
            <a:off x="3383280" y="3840480"/>
            <a:ext cx="2514600" cy="2194560"/>
          </a:xfrm>
        </p:spPr>
        <p:txBody>
          <a:bodyPr anchor="t" anchorCtr="0"/>
          <a:lstStyle>
            <a:lvl1pPr algn="ctr">
              <a:defRPr sz="2400">
                <a:solidFill>
                  <a:schemeClr val="tx2"/>
                </a:solidFill>
              </a:defRPr>
            </a:lvl1pPr>
          </a:lstStyle>
          <a:p>
            <a:pPr lvl="0"/>
            <a:r>
              <a:rPr lang="en-US"/>
              <a:t>Description</a:t>
            </a:r>
          </a:p>
        </p:txBody>
      </p:sp>
      <p:sp>
        <p:nvSpPr>
          <p:cNvPr id="8" name="Text Placeholder 22">
            <a:extLst>
              <a:ext uri="{FF2B5EF4-FFF2-40B4-BE49-F238E27FC236}">
                <a16:creationId xmlns:a16="http://schemas.microsoft.com/office/drawing/2014/main" id="{A177C4D5-FE99-9A8A-6FBF-4CC1DA7B8C89}"/>
              </a:ext>
            </a:extLst>
          </p:cNvPr>
          <p:cNvSpPr>
            <a:spLocks noGrp="1"/>
          </p:cNvSpPr>
          <p:nvPr>
            <p:ph type="body" sz="quarter" idx="15" hasCustomPrompt="1"/>
          </p:nvPr>
        </p:nvSpPr>
        <p:spPr>
          <a:xfrm>
            <a:off x="6309360" y="3200400"/>
            <a:ext cx="2514600" cy="457200"/>
          </a:xfrm>
        </p:spPr>
        <p:txBody>
          <a:bodyPr/>
          <a:lstStyle>
            <a:lvl1pPr algn="ctr">
              <a:defRPr>
                <a:solidFill>
                  <a:schemeClr val="tx2"/>
                </a:solidFill>
              </a:defRPr>
            </a:lvl1pPr>
          </a:lstStyle>
          <a:p>
            <a:pPr lvl="0"/>
            <a:r>
              <a:rPr lang="en-US"/>
              <a:t>DATA</a:t>
            </a:r>
          </a:p>
        </p:txBody>
      </p:sp>
      <p:sp>
        <p:nvSpPr>
          <p:cNvPr id="9" name="Text Placeholder 24">
            <a:extLst>
              <a:ext uri="{FF2B5EF4-FFF2-40B4-BE49-F238E27FC236}">
                <a16:creationId xmlns:a16="http://schemas.microsoft.com/office/drawing/2014/main" id="{2E449A4B-14E0-AC4A-9D02-497F60B0861A}"/>
              </a:ext>
            </a:extLst>
          </p:cNvPr>
          <p:cNvSpPr>
            <a:spLocks noGrp="1"/>
          </p:cNvSpPr>
          <p:nvPr>
            <p:ph type="body" sz="quarter" idx="16" hasCustomPrompt="1"/>
          </p:nvPr>
        </p:nvSpPr>
        <p:spPr>
          <a:xfrm>
            <a:off x="6309360" y="3840480"/>
            <a:ext cx="2514600" cy="2194560"/>
          </a:xfrm>
        </p:spPr>
        <p:txBody>
          <a:bodyPr anchor="t" anchorCtr="0"/>
          <a:lstStyle>
            <a:lvl1pPr algn="ctr">
              <a:defRPr sz="2400">
                <a:solidFill>
                  <a:schemeClr val="tx2"/>
                </a:solidFill>
              </a:defRPr>
            </a:lvl1pPr>
          </a:lstStyle>
          <a:p>
            <a:pPr lvl="0"/>
            <a:r>
              <a:rPr lang="en-US"/>
              <a:t>Description</a:t>
            </a:r>
          </a:p>
        </p:txBody>
      </p:sp>
      <p:sp>
        <p:nvSpPr>
          <p:cNvPr id="10" name="Text Placeholder 22">
            <a:extLst>
              <a:ext uri="{FF2B5EF4-FFF2-40B4-BE49-F238E27FC236}">
                <a16:creationId xmlns:a16="http://schemas.microsoft.com/office/drawing/2014/main" id="{8724D4EE-E1FB-9D65-F39D-05A197C40854}"/>
              </a:ext>
            </a:extLst>
          </p:cNvPr>
          <p:cNvSpPr>
            <a:spLocks noGrp="1"/>
          </p:cNvSpPr>
          <p:nvPr>
            <p:ph type="body" sz="quarter" idx="17" hasCustomPrompt="1"/>
          </p:nvPr>
        </p:nvSpPr>
        <p:spPr>
          <a:xfrm>
            <a:off x="9235440" y="3200400"/>
            <a:ext cx="2514600" cy="457200"/>
          </a:xfrm>
        </p:spPr>
        <p:txBody>
          <a:bodyPr/>
          <a:lstStyle>
            <a:lvl1pPr algn="ctr">
              <a:defRPr>
                <a:solidFill>
                  <a:schemeClr val="tx2"/>
                </a:solidFill>
              </a:defRPr>
            </a:lvl1pPr>
          </a:lstStyle>
          <a:p>
            <a:pPr lvl="0"/>
            <a:r>
              <a:rPr lang="en-US"/>
              <a:t>DATA</a:t>
            </a:r>
          </a:p>
        </p:txBody>
      </p:sp>
      <p:sp>
        <p:nvSpPr>
          <p:cNvPr id="11" name="Text Placeholder 24">
            <a:extLst>
              <a:ext uri="{FF2B5EF4-FFF2-40B4-BE49-F238E27FC236}">
                <a16:creationId xmlns:a16="http://schemas.microsoft.com/office/drawing/2014/main" id="{35F7A646-2E16-6894-A51F-4888C33F4447}"/>
              </a:ext>
            </a:extLst>
          </p:cNvPr>
          <p:cNvSpPr>
            <a:spLocks noGrp="1"/>
          </p:cNvSpPr>
          <p:nvPr>
            <p:ph type="body" sz="quarter" idx="18" hasCustomPrompt="1"/>
          </p:nvPr>
        </p:nvSpPr>
        <p:spPr>
          <a:xfrm>
            <a:off x="9235440" y="3840480"/>
            <a:ext cx="2514600" cy="2194560"/>
          </a:xfrm>
        </p:spPr>
        <p:txBody>
          <a:bodyPr anchor="t" anchorCtr="0"/>
          <a:lstStyle>
            <a:lvl1pPr algn="ctr">
              <a:defRPr sz="2400">
                <a:solidFill>
                  <a:schemeClr val="tx2"/>
                </a:solidFill>
              </a:defRPr>
            </a:lvl1pPr>
          </a:lstStyle>
          <a:p>
            <a:pPr lvl="0"/>
            <a:r>
              <a:rPr lang="en-US"/>
              <a:t>Description</a:t>
            </a:r>
          </a:p>
        </p:txBody>
      </p:sp>
    </p:spTree>
    <p:extLst>
      <p:ext uri="{BB962C8B-B14F-4D97-AF65-F5344CB8AC3E}">
        <p14:creationId xmlns:p14="http://schemas.microsoft.com/office/powerpoint/2010/main" val="268031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op and Five Data Poin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4D7860-D44C-AD60-A200-D17D884D8198}"/>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14" name="Text Placeholder 22">
            <a:extLst>
              <a:ext uri="{FF2B5EF4-FFF2-40B4-BE49-F238E27FC236}">
                <a16:creationId xmlns:a16="http://schemas.microsoft.com/office/drawing/2014/main" id="{7FBCB725-6712-7CCD-B7AA-E2727732220B}"/>
              </a:ext>
            </a:extLst>
          </p:cNvPr>
          <p:cNvSpPr>
            <a:spLocks noGrp="1"/>
          </p:cNvSpPr>
          <p:nvPr>
            <p:ph type="body" sz="quarter" idx="29" hasCustomPrompt="1"/>
          </p:nvPr>
        </p:nvSpPr>
        <p:spPr>
          <a:xfrm>
            <a:off x="457200" y="3200400"/>
            <a:ext cx="2011680" cy="457200"/>
          </a:xfrm>
        </p:spPr>
        <p:txBody>
          <a:bodyPr/>
          <a:lstStyle>
            <a:lvl1pPr algn="ctr">
              <a:defRPr>
                <a:solidFill>
                  <a:schemeClr val="tx2"/>
                </a:solidFill>
              </a:defRPr>
            </a:lvl1pPr>
          </a:lstStyle>
          <a:p>
            <a:pPr lvl="0"/>
            <a:r>
              <a:rPr lang="en-US"/>
              <a:t>DATA</a:t>
            </a:r>
          </a:p>
        </p:txBody>
      </p:sp>
      <p:sp>
        <p:nvSpPr>
          <p:cNvPr id="15" name="Text Placeholder 24">
            <a:extLst>
              <a:ext uri="{FF2B5EF4-FFF2-40B4-BE49-F238E27FC236}">
                <a16:creationId xmlns:a16="http://schemas.microsoft.com/office/drawing/2014/main" id="{E0C7A133-8CA3-B6FA-E685-DB9C106CC97F}"/>
              </a:ext>
            </a:extLst>
          </p:cNvPr>
          <p:cNvSpPr>
            <a:spLocks noGrp="1"/>
          </p:cNvSpPr>
          <p:nvPr>
            <p:ph type="body" sz="quarter" idx="30" hasCustomPrompt="1"/>
          </p:nvPr>
        </p:nvSpPr>
        <p:spPr>
          <a:xfrm>
            <a:off x="457200" y="3840480"/>
            <a:ext cx="2011680" cy="2194560"/>
          </a:xfrm>
        </p:spPr>
        <p:txBody>
          <a:bodyPr anchor="t" anchorCtr="0"/>
          <a:lstStyle>
            <a:lvl1pPr algn="ctr">
              <a:defRPr sz="2400">
                <a:solidFill>
                  <a:schemeClr val="tx2"/>
                </a:solidFill>
              </a:defRPr>
            </a:lvl1pPr>
          </a:lstStyle>
          <a:p>
            <a:pPr lvl="0"/>
            <a:r>
              <a:rPr lang="en-US"/>
              <a:t>Description</a:t>
            </a:r>
          </a:p>
        </p:txBody>
      </p:sp>
      <p:sp>
        <p:nvSpPr>
          <p:cNvPr id="16" name="Text Placeholder 22">
            <a:extLst>
              <a:ext uri="{FF2B5EF4-FFF2-40B4-BE49-F238E27FC236}">
                <a16:creationId xmlns:a16="http://schemas.microsoft.com/office/drawing/2014/main" id="{B3C75DA0-1F9A-79B3-DFC1-6784544BA917}"/>
              </a:ext>
            </a:extLst>
          </p:cNvPr>
          <p:cNvSpPr>
            <a:spLocks noGrp="1"/>
          </p:cNvSpPr>
          <p:nvPr>
            <p:ph type="body" sz="quarter" idx="31" hasCustomPrompt="1"/>
          </p:nvPr>
        </p:nvSpPr>
        <p:spPr>
          <a:xfrm>
            <a:off x="2777490" y="3200400"/>
            <a:ext cx="2011680" cy="457200"/>
          </a:xfrm>
        </p:spPr>
        <p:txBody>
          <a:bodyPr/>
          <a:lstStyle>
            <a:lvl1pPr algn="ctr">
              <a:defRPr>
                <a:solidFill>
                  <a:schemeClr val="tx2"/>
                </a:solidFill>
              </a:defRPr>
            </a:lvl1pPr>
          </a:lstStyle>
          <a:p>
            <a:pPr lvl="0"/>
            <a:r>
              <a:rPr lang="en-US"/>
              <a:t>DATA</a:t>
            </a:r>
          </a:p>
        </p:txBody>
      </p:sp>
      <p:sp>
        <p:nvSpPr>
          <p:cNvPr id="17" name="Text Placeholder 24">
            <a:extLst>
              <a:ext uri="{FF2B5EF4-FFF2-40B4-BE49-F238E27FC236}">
                <a16:creationId xmlns:a16="http://schemas.microsoft.com/office/drawing/2014/main" id="{790718D5-4C68-72EF-7E69-0BB5B2ABF849}"/>
              </a:ext>
            </a:extLst>
          </p:cNvPr>
          <p:cNvSpPr>
            <a:spLocks noGrp="1"/>
          </p:cNvSpPr>
          <p:nvPr>
            <p:ph type="body" sz="quarter" idx="32" hasCustomPrompt="1"/>
          </p:nvPr>
        </p:nvSpPr>
        <p:spPr>
          <a:xfrm>
            <a:off x="2777490" y="3840480"/>
            <a:ext cx="2011680" cy="2194560"/>
          </a:xfrm>
        </p:spPr>
        <p:txBody>
          <a:bodyPr anchor="t" anchorCtr="0"/>
          <a:lstStyle>
            <a:lvl1pPr algn="ctr">
              <a:defRPr sz="2400">
                <a:solidFill>
                  <a:schemeClr val="tx2"/>
                </a:solidFill>
              </a:defRPr>
            </a:lvl1pPr>
          </a:lstStyle>
          <a:p>
            <a:pPr lvl="0"/>
            <a:r>
              <a:rPr lang="en-US"/>
              <a:t>Description</a:t>
            </a:r>
          </a:p>
        </p:txBody>
      </p:sp>
      <p:sp>
        <p:nvSpPr>
          <p:cNvPr id="18" name="Text Placeholder 22">
            <a:extLst>
              <a:ext uri="{FF2B5EF4-FFF2-40B4-BE49-F238E27FC236}">
                <a16:creationId xmlns:a16="http://schemas.microsoft.com/office/drawing/2014/main" id="{D2E03596-B5DE-486A-DFA3-5AF28A3959CC}"/>
              </a:ext>
            </a:extLst>
          </p:cNvPr>
          <p:cNvSpPr>
            <a:spLocks noGrp="1"/>
          </p:cNvSpPr>
          <p:nvPr>
            <p:ph type="body" sz="quarter" idx="33" hasCustomPrompt="1"/>
          </p:nvPr>
        </p:nvSpPr>
        <p:spPr>
          <a:xfrm>
            <a:off x="5097780" y="3200400"/>
            <a:ext cx="2011680" cy="457200"/>
          </a:xfrm>
        </p:spPr>
        <p:txBody>
          <a:bodyPr/>
          <a:lstStyle>
            <a:lvl1pPr algn="ctr">
              <a:defRPr>
                <a:solidFill>
                  <a:schemeClr val="tx2"/>
                </a:solidFill>
              </a:defRPr>
            </a:lvl1pPr>
          </a:lstStyle>
          <a:p>
            <a:pPr lvl="0"/>
            <a:r>
              <a:rPr lang="en-US"/>
              <a:t>DATA</a:t>
            </a:r>
          </a:p>
        </p:txBody>
      </p:sp>
      <p:sp>
        <p:nvSpPr>
          <p:cNvPr id="19" name="Text Placeholder 24">
            <a:extLst>
              <a:ext uri="{FF2B5EF4-FFF2-40B4-BE49-F238E27FC236}">
                <a16:creationId xmlns:a16="http://schemas.microsoft.com/office/drawing/2014/main" id="{E38D07BD-6E5D-362C-D565-7BA02ABD4DFE}"/>
              </a:ext>
            </a:extLst>
          </p:cNvPr>
          <p:cNvSpPr>
            <a:spLocks noGrp="1"/>
          </p:cNvSpPr>
          <p:nvPr>
            <p:ph type="body" sz="quarter" idx="34" hasCustomPrompt="1"/>
          </p:nvPr>
        </p:nvSpPr>
        <p:spPr>
          <a:xfrm>
            <a:off x="5097780" y="3840480"/>
            <a:ext cx="2011680" cy="2194560"/>
          </a:xfrm>
        </p:spPr>
        <p:txBody>
          <a:bodyPr anchor="t" anchorCtr="0"/>
          <a:lstStyle>
            <a:lvl1pPr algn="ctr">
              <a:defRPr sz="2400">
                <a:solidFill>
                  <a:schemeClr val="tx2"/>
                </a:solidFill>
              </a:defRPr>
            </a:lvl1pPr>
          </a:lstStyle>
          <a:p>
            <a:pPr lvl="0"/>
            <a:r>
              <a:rPr lang="en-US"/>
              <a:t>Description</a:t>
            </a:r>
          </a:p>
        </p:txBody>
      </p:sp>
      <p:sp>
        <p:nvSpPr>
          <p:cNvPr id="20" name="Text Placeholder 22">
            <a:extLst>
              <a:ext uri="{FF2B5EF4-FFF2-40B4-BE49-F238E27FC236}">
                <a16:creationId xmlns:a16="http://schemas.microsoft.com/office/drawing/2014/main" id="{71D5BECF-D1E6-5D63-3E32-A259C432FC42}"/>
              </a:ext>
            </a:extLst>
          </p:cNvPr>
          <p:cNvSpPr>
            <a:spLocks noGrp="1"/>
          </p:cNvSpPr>
          <p:nvPr>
            <p:ph type="body" sz="quarter" idx="35" hasCustomPrompt="1"/>
          </p:nvPr>
        </p:nvSpPr>
        <p:spPr>
          <a:xfrm>
            <a:off x="7418070" y="3200400"/>
            <a:ext cx="2011680" cy="457200"/>
          </a:xfrm>
        </p:spPr>
        <p:txBody>
          <a:bodyPr/>
          <a:lstStyle>
            <a:lvl1pPr algn="ctr">
              <a:defRPr>
                <a:solidFill>
                  <a:schemeClr val="tx2"/>
                </a:solidFill>
              </a:defRPr>
            </a:lvl1pPr>
          </a:lstStyle>
          <a:p>
            <a:pPr lvl="0"/>
            <a:r>
              <a:rPr lang="en-US"/>
              <a:t>DATA</a:t>
            </a:r>
          </a:p>
        </p:txBody>
      </p:sp>
      <p:sp>
        <p:nvSpPr>
          <p:cNvPr id="21" name="Text Placeholder 24">
            <a:extLst>
              <a:ext uri="{FF2B5EF4-FFF2-40B4-BE49-F238E27FC236}">
                <a16:creationId xmlns:a16="http://schemas.microsoft.com/office/drawing/2014/main" id="{4BB7CBC7-9816-942C-1F79-6A637F14D5A7}"/>
              </a:ext>
            </a:extLst>
          </p:cNvPr>
          <p:cNvSpPr>
            <a:spLocks noGrp="1"/>
          </p:cNvSpPr>
          <p:nvPr>
            <p:ph type="body" sz="quarter" idx="36" hasCustomPrompt="1"/>
          </p:nvPr>
        </p:nvSpPr>
        <p:spPr>
          <a:xfrm>
            <a:off x="7418070" y="3840480"/>
            <a:ext cx="2011680" cy="2194560"/>
          </a:xfrm>
        </p:spPr>
        <p:txBody>
          <a:bodyPr anchor="t" anchorCtr="0"/>
          <a:lstStyle>
            <a:lvl1pPr algn="ctr">
              <a:defRPr sz="2400">
                <a:solidFill>
                  <a:schemeClr val="tx2"/>
                </a:solidFill>
              </a:defRPr>
            </a:lvl1pPr>
          </a:lstStyle>
          <a:p>
            <a:pPr lvl="0"/>
            <a:r>
              <a:rPr lang="en-US"/>
              <a:t>Description</a:t>
            </a:r>
          </a:p>
        </p:txBody>
      </p:sp>
      <p:sp>
        <p:nvSpPr>
          <p:cNvPr id="12" name="Text Placeholder 22">
            <a:extLst>
              <a:ext uri="{FF2B5EF4-FFF2-40B4-BE49-F238E27FC236}">
                <a16:creationId xmlns:a16="http://schemas.microsoft.com/office/drawing/2014/main" id="{E5B19579-5378-D4CF-8A15-4E9A09E47C07}"/>
              </a:ext>
            </a:extLst>
          </p:cNvPr>
          <p:cNvSpPr>
            <a:spLocks noGrp="1"/>
          </p:cNvSpPr>
          <p:nvPr>
            <p:ph type="body" sz="quarter" idx="27" hasCustomPrompt="1"/>
          </p:nvPr>
        </p:nvSpPr>
        <p:spPr>
          <a:xfrm>
            <a:off x="9738360" y="3200400"/>
            <a:ext cx="2011680" cy="457200"/>
          </a:xfrm>
        </p:spPr>
        <p:txBody>
          <a:bodyPr/>
          <a:lstStyle>
            <a:lvl1pPr algn="ctr">
              <a:defRPr>
                <a:solidFill>
                  <a:schemeClr val="tx2"/>
                </a:solidFill>
              </a:defRPr>
            </a:lvl1pPr>
          </a:lstStyle>
          <a:p>
            <a:pPr lvl="0"/>
            <a:r>
              <a:rPr lang="en-US"/>
              <a:t>DATA</a:t>
            </a:r>
          </a:p>
        </p:txBody>
      </p:sp>
      <p:sp>
        <p:nvSpPr>
          <p:cNvPr id="13" name="Text Placeholder 24">
            <a:extLst>
              <a:ext uri="{FF2B5EF4-FFF2-40B4-BE49-F238E27FC236}">
                <a16:creationId xmlns:a16="http://schemas.microsoft.com/office/drawing/2014/main" id="{02049D2A-0441-6ADE-B19B-545FCA89FF2C}"/>
              </a:ext>
            </a:extLst>
          </p:cNvPr>
          <p:cNvSpPr>
            <a:spLocks noGrp="1"/>
          </p:cNvSpPr>
          <p:nvPr>
            <p:ph type="body" sz="quarter" idx="28" hasCustomPrompt="1"/>
          </p:nvPr>
        </p:nvSpPr>
        <p:spPr>
          <a:xfrm>
            <a:off x="9738360" y="3840480"/>
            <a:ext cx="2011680" cy="2194560"/>
          </a:xfrm>
        </p:spPr>
        <p:txBody>
          <a:bodyPr anchor="t" anchorCtr="0"/>
          <a:lstStyle>
            <a:lvl1pPr algn="ctr">
              <a:defRPr sz="2400">
                <a:solidFill>
                  <a:schemeClr val="tx2"/>
                </a:solidFill>
              </a:defRPr>
            </a:lvl1pPr>
          </a:lstStyle>
          <a:p>
            <a:pPr lvl="0"/>
            <a:r>
              <a:rPr lang="en-US"/>
              <a:t>Description</a:t>
            </a:r>
          </a:p>
        </p:txBody>
      </p:sp>
    </p:spTree>
    <p:extLst>
      <p:ext uri="{BB962C8B-B14F-4D97-AF65-F5344CB8AC3E}">
        <p14:creationId xmlns:p14="http://schemas.microsoft.com/office/powerpoint/2010/main" val="172405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ite with State of Vermont Coat of Arms Logo">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51770D4-7CFD-EBD5-5EF3-E75D33F0E5DE}"/>
              </a:ext>
            </a:extLst>
          </p:cNvPr>
          <p:cNvSpPr>
            <a:spLocks noGrp="1"/>
          </p:cNvSpPr>
          <p:nvPr>
            <p:ph type="ctrTitle" hasCustomPrompt="1"/>
          </p:nvPr>
        </p:nvSpPr>
        <p:spPr>
          <a:xfrm>
            <a:off x="4572000" y="0"/>
            <a:ext cx="7616952" cy="4023360"/>
          </a:xfrm>
        </p:spPr>
        <p:txBody>
          <a:bodyPr lIns="457200" rIns="457200" anchor="b"/>
          <a:lstStyle>
            <a:lvl1pPr algn="ctr">
              <a:defRPr sz="4400">
                <a:solidFill>
                  <a:schemeClr val="accent6"/>
                </a:solidFill>
              </a:defRPr>
            </a:lvl1pPr>
          </a:lstStyle>
          <a:p>
            <a:r>
              <a:rPr lang="en-US"/>
              <a:t>Click to edit title style</a:t>
            </a:r>
          </a:p>
        </p:txBody>
      </p:sp>
      <p:sp>
        <p:nvSpPr>
          <p:cNvPr id="16" name="Subtitle 2">
            <a:extLst>
              <a:ext uri="{FF2B5EF4-FFF2-40B4-BE49-F238E27FC236}">
                <a16:creationId xmlns:a16="http://schemas.microsoft.com/office/drawing/2014/main" id="{8735BD0E-2582-E958-A699-D7DB2899E757}"/>
              </a:ext>
            </a:extLst>
          </p:cNvPr>
          <p:cNvSpPr>
            <a:spLocks noGrp="1"/>
          </p:cNvSpPr>
          <p:nvPr>
            <p:ph type="subTitle" idx="1" hasCustomPrompt="1"/>
          </p:nvPr>
        </p:nvSpPr>
        <p:spPr>
          <a:xfrm>
            <a:off x="4572000" y="4498848"/>
            <a:ext cx="7616952" cy="914400"/>
          </a:xfrm>
          <a:prstGeom prst="rect">
            <a:avLst/>
          </a:prstGeom>
        </p:spPr>
        <p:txBody>
          <a:bodyPr anchor="t" anchorCtr="0"/>
          <a:lstStyle>
            <a:lvl1pPr marL="0" indent="0" algn="ctr">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9" name="Picture 8" descr="State of Vermont Coat of Arms logo.">
            <a:extLst>
              <a:ext uri="{FF2B5EF4-FFF2-40B4-BE49-F238E27FC236}">
                <a16:creationId xmlns:a16="http://schemas.microsoft.com/office/drawing/2014/main" id="{0092B826-FE50-3C7F-5FC2-CE7E7CBFDE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894" y="1828799"/>
            <a:ext cx="2358212" cy="2743200"/>
          </a:xfrm>
          <a:prstGeom prst="rect">
            <a:avLst/>
          </a:prstGeom>
        </p:spPr>
      </p:pic>
    </p:spTree>
    <p:extLst>
      <p:ext uri="{BB962C8B-B14F-4D97-AF65-F5344CB8AC3E}">
        <p14:creationId xmlns:p14="http://schemas.microsoft.com/office/powerpoint/2010/main" val="3372585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op, SmartArt, and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8C8B8A-6BE7-4D62-10C0-0E42C597D6B1}"/>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6" name="SmartArt Placeholder 3">
            <a:extLst>
              <a:ext uri="{FF2B5EF4-FFF2-40B4-BE49-F238E27FC236}">
                <a16:creationId xmlns:a16="http://schemas.microsoft.com/office/drawing/2014/main" id="{DC945AFC-EAC2-8D2A-AB5B-D222EA34E479}"/>
              </a:ext>
            </a:extLst>
          </p:cNvPr>
          <p:cNvSpPr>
            <a:spLocks noGrp="1"/>
          </p:cNvSpPr>
          <p:nvPr>
            <p:ph type="dgm" sz="quarter" idx="13" hasCustomPrompt="1"/>
          </p:nvPr>
        </p:nvSpPr>
        <p:spPr>
          <a:xfrm>
            <a:off x="457200" y="1645920"/>
            <a:ext cx="7406640" cy="4389120"/>
          </a:xfrm>
        </p:spPr>
        <p:txBody>
          <a:bodyPr/>
          <a:lstStyle>
            <a:lvl1pPr>
              <a:defRPr>
                <a:solidFill>
                  <a:schemeClr val="tx2"/>
                </a:solidFill>
              </a:defRPr>
            </a:lvl1pPr>
          </a:lstStyle>
          <a:p>
            <a:r>
              <a:rPr lang="en-US"/>
              <a:t>SmartArt</a:t>
            </a:r>
          </a:p>
        </p:txBody>
      </p:sp>
      <p:sp>
        <p:nvSpPr>
          <p:cNvPr id="7" name="Text Placeholder 2">
            <a:extLst>
              <a:ext uri="{FF2B5EF4-FFF2-40B4-BE49-F238E27FC236}">
                <a16:creationId xmlns:a16="http://schemas.microsoft.com/office/drawing/2014/main" id="{82F7AF2B-2C84-5A5C-F8A9-2C9DF4D37A63}"/>
              </a:ext>
            </a:extLst>
          </p:cNvPr>
          <p:cNvSpPr>
            <a:spLocks noGrp="1"/>
          </p:cNvSpPr>
          <p:nvPr>
            <p:ph type="body" sz="quarter" idx="10" hasCustomPrompt="1"/>
          </p:nvPr>
        </p:nvSpPr>
        <p:spPr>
          <a:xfrm>
            <a:off x="8074152" y="1645920"/>
            <a:ext cx="3657600" cy="4389120"/>
          </a:xfrm>
        </p:spPr>
        <p:txBody>
          <a:bodyPr anchor="t" anchorCtr="0"/>
          <a:lstStyle>
            <a:lvl1pPr>
              <a:defRPr sz="2400">
                <a:solidFill>
                  <a:schemeClr val="tx2"/>
                </a:solidFill>
              </a:defRPr>
            </a:lvl1pPr>
          </a:lstStyle>
          <a:p>
            <a:pPr lvl="0"/>
            <a:r>
              <a:rPr lang="en-US"/>
              <a:t>Caption for SmartArt</a:t>
            </a:r>
          </a:p>
        </p:txBody>
      </p:sp>
    </p:spTree>
    <p:extLst>
      <p:ext uri="{BB962C8B-B14F-4D97-AF65-F5344CB8AC3E}">
        <p14:creationId xmlns:p14="http://schemas.microsoft.com/office/powerpoint/2010/main" val="3574150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op and Blank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8C8B8A-6BE7-4D62-10C0-0E42C597D6B1}"/>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Tree>
    <p:extLst>
      <p:ext uri="{BB962C8B-B14F-4D97-AF65-F5344CB8AC3E}">
        <p14:creationId xmlns:p14="http://schemas.microsoft.com/office/powerpoint/2010/main" val="154413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op, Image Left, and Caption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A96C64-E055-E3BE-2E39-FB3C02818AAF}"/>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6" name="Text Placeholder 2">
            <a:extLst>
              <a:ext uri="{FF2B5EF4-FFF2-40B4-BE49-F238E27FC236}">
                <a16:creationId xmlns:a16="http://schemas.microsoft.com/office/drawing/2014/main" id="{F2DED7A8-4FD9-D1CA-A01A-555EDFC147CC}"/>
              </a:ext>
            </a:extLst>
          </p:cNvPr>
          <p:cNvSpPr>
            <a:spLocks noGrp="1"/>
          </p:cNvSpPr>
          <p:nvPr>
            <p:ph idx="14" hasCustomPrompt="1"/>
          </p:nvPr>
        </p:nvSpPr>
        <p:spPr>
          <a:xfrm>
            <a:off x="457201" y="1645920"/>
            <a:ext cx="8494776" cy="438912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Graphic</a:t>
            </a:r>
          </a:p>
        </p:txBody>
      </p:sp>
      <p:sp>
        <p:nvSpPr>
          <p:cNvPr id="9" name="Text Placeholder 2">
            <a:extLst>
              <a:ext uri="{FF2B5EF4-FFF2-40B4-BE49-F238E27FC236}">
                <a16:creationId xmlns:a16="http://schemas.microsoft.com/office/drawing/2014/main" id="{81F9F240-A510-33BF-8A79-1D7A642A937B}"/>
              </a:ext>
            </a:extLst>
          </p:cNvPr>
          <p:cNvSpPr>
            <a:spLocks noGrp="1"/>
          </p:cNvSpPr>
          <p:nvPr>
            <p:ph type="body" sz="quarter" idx="10" hasCustomPrompt="1"/>
          </p:nvPr>
        </p:nvSpPr>
        <p:spPr>
          <a:xfrm>
            <a:off x="9217151" y="1645920"/>
            <a:ext cx="2514600" cy="4389120"/>
          </a:xfrm>
        </p:spPr>
        <p:txBody>
          <a:bodyPr anchor="t" anchorCtr="0"/>
          <a:lstStyle>
            <a:lvl1pPr>
              <a:defRPr sz="2400">
                <a:solidFill>
                  <a:schemeClr val="tx2"/>
                </a:solidFill>
              </a:defRPr>
            </a:lvl1pPr>
          </a:lstStyle>
          <a:p>
            <a:pPr lvl="0"/>
            <a:r>
              <a:rPr lang="en-US"/>
              <a:t>Caption for graphic</a:t>
            </a:r>
          </a:p>
        </p:txBody>
      </p:sp>
    </p:spTree>
    <p:extLst>
      <p:ext uri="{BB962C8B-B14F-4D97-AF65-F5344CB8AC3E}">
        <p14:creationId xmlns:p14="http://schemas.microsoft.com/office/powerpoint/2010/main" val="3144666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op, Caption Left, and Image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A96C64-E055-E3BE-2E39-FB3C02818AAF}"/>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2" name="Text Placeholder 2">
            <a:extLst>
              <a:ext uri="{FF2B5EF4-FFF2-40B4-BE49-F238E27FC236}">
                <a16:creationId xmlns:a16="http://schemas.microsoft.com/office/drawing/2014/main" id="{386D917C-6C88-290E-2894-3BFD39AE70E5}"/>
              </a:ext>
            </a:extLst>
          </p:cNvPr>
          <p:cNvSpPr>
            <a:spLocks noGrp="1"/>
          </p:cNvSpPr>
          <p:nvPr>
            <p:ph type="body" sz="quarter" idx="15" hasCustomPrompt="1"/>
          </p:nvPr>
        </p:nvSpPr>
        <p:spPr>
          <a:xfrm>
            <a:off x="457201" y="1645920"/>
            <a:ext cx="2514600" cy="4389120"/>
          </a:xfrm>
        </p:spPr>
        <p:txBody>
          <a:bodyPr anchor="t" anchorCtr="0"/>
          <a:lstStyle>
            <a:lvl1pPr>
              <a:defRPr sz="2400">
                <a:solidFill>
                  <a:schemeClr val="tx2"/>
                </a:solidFill>
              </a:defRPr>
            </a:lvl1pPr>
          </a:lstStyle>
          <a:p>
            <a:pPr lvl="0"/>
            <a:r>
              <a:rPr lang="en-US"/>
              <a:t>Caption for graphic</a:t>
            </a:r>
          </a:p>
        </p:txBody>
      </p:sp>
      <p:sp>
        <p:nvSpPr>
          <p:cNvPr id="6" name="Text Placeholder 2">
            <a:extLst>
              <a:ext uri="{FF2B5EF4-FFF2-40B4-BE49-F238E27FC236}">
                <a16:creationId xmlns:a16="http://schemas.microsoft.com/office/drawing/2014/main" id="{F2DED7A8-4FD9-D1CA-A01A-555EDFC147CC}"/>
              </a:ext>
            </a:extLst>
          </p:cNvPr>
          <p:cNvSpPr>
            <a:spLocks noGrp="1"/>
          </p:cNvSpPr>
          <p:nvPr>
            <p:ph idx="14" hasCustomPrompt="1"/>
          </p:nvPr>
        </p:nvSpPr>
        <p:spPr>
          <a:xfrm>
            <a:off x="3236975" y="1645920"/>
            <a:ext cx="8494776" cy="438912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Graphic</a:t>
            </a:r>
          </a:p>
        </p:txBody>
      </p:sp>
    </p:spTree>
    <p:extLst>
      <p:ext uri="{BB962C8B-B14F-4D97-AF65-F5344CB8AC3E}">
        <p14:creationId xmlns:p14="http://schemas.microsoft.com/office/powerpoint/2010/main" val="2568916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Title Top, Full Page Media, and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F1AA45-216F-CCB8-BBFB-8C60E9522074}"/>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2" name="Content Placeholder 2">
            <a:extLst>
              <a:ext uri="{FF2B5EF4-FFF2-40B4-BE49-F238E27FC236}">
                <a16:creationId xmlns:a16="http://schemas.microsoft.com/office/drawing/2014/main" id="{2963AD24-EA30-85A7-CE57-3C991EA9AC80}"/>
              </a:ext>
            </a:extLst>
          </p:cNvPr>
          <p:cNvSpPr>
            <a:spLocks noGrp="1"/>
          </p:cNvSpPr>
          <p:nvPr>
            <p:ph idx="1" hasCustomPrompt="1"/>
          </p:nvPr>
        </p:nvSpPr>
        <p:spPr>
          <a:xfrm>
            <a:off x="457200" y="1280160"/>
            <a:ext cx="11274552" cy="3657600"/>
          </a:xfrm>
        </p:spPr>
        <p:txBody>
          <a:bodyPr/>
          <a:lstStyle>
            <a:lvl1pPr>
              <a:defRPr b="0">
                <a:solidFill>
                  <a:schemeClr val="tx2"/>
                </a:solidFill>
              </a:defRPr>
            </a:lvl1pPr>
          </a:lstStyle>
          <a:p>
            <a:pPr lvl="0"/>
            <a:r>
              <a:rPr lang="en-US"/>
              <a:t>Graphic</a:t>
            </a:r>
          </a:p>
        </p:txBody>
      </p:sp>
      <p:sp>
        <p:nvSpPr>
          <p:cNvPr id="4" name="Text Placeholder 2">
            <a:extLst>
              <a:ext uri="{FF2B5EF4-FFF2-40B4-BE49-F238E27FC236}">
                <a16:creationId xmlns:a16="http://schemas.microsoft.com/office/drawing/2014/main" id="{6E794DB0-C4B2-7E09-A893-A07E8BF43D81}"/>
              </a:ext>
            </a:extLst>
          </p:cNvPr>
          <p:cNvSpPr>
            <a:spLocks noGrp="1"/>
          </p:cNvSpPr>
          <p:nvPr>
            <p:ph type="body" sz="quarter" idx="10" hasCustomPrompt="1"/>
          </p:nvPr>
        </p:nvSpPr>
        <p:spPr>
          <a:xfrm>
            <a:off x="466725" y="5303520"/>
            <a:ext cx="11274552" cy="914400"/>
          </a:xfrm>
        </p:spPr>
        <p:txBody>
          <a:bodyPr/>
          <a:lstStyle>
            <a:lvl1pPr>
              <a:defRPr sz="2400">
                <a:solidFill>
                  <a:schemeClr val="tx2"/>
                </a:solidFill>
              </a:defRPr>
            </a:lvl1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lang="en-US"/>
              <a:t>Caption for graphic above</a:t>
            </a:r>
          </a:p>
        </p:txBody>
      </p:sp>
    </p:spTree>
    <p:extLst>
      <p:ext uri="{BB962C8B-B14F-4D97-AF65-F5344CB8AC3E}">
        <p14:creationId xmlns:p14="http://schemas.microsoft.com/office/powerpoint/2010/main" val="2232658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Title Top, Full Page Media, and Caption">
    <p:bg>
      <p:bgPr>
        <a:solidFill>
          <a:schemeClr val="accent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F1AA45-216F-CCB8-BBFB-8C60E9522074}"/>
              </a:ext>
            </a:extLst>
          </p:cNvPr>
          <p:cNvSpPr>
            <a:spLocks noGrp="1"/>
          </p:cNvSpPr>
          <p:nvPr>
            <p:ph type="title" hasCustomPrompt="1"/>
          </p:nvPr>
        </p:nvSpPr>
        <p:spPr>
          <a:xfrm>
            <a:off x="0" y="0"/>
            <a:ext cx="12188952" cy="1280160"/>
          </a:xfrm>
        </p:spPr>
        <p:txBody>
          <a:bodyPr bIns="182880" anchor="b" anchorCtr="0"/>
          <a:lstStyle>
            <a:lvl1pPr>
              <a:defRPr>
                <a:solidFill>
                  <a:schemeClr val="bg1"/>
                </a:solidFill>
              </a:defRPr>
            </a:lvl1pPr>
          </a:lstStyle>
          <a:p>
            <a:r>
              <a:rPr lang="en-US"/>
              <a:t>Click to edit title style</a:t>
            </a:r>
          </a:p>
        </p:txBody>
      </p:sp>
      <p:sp>
        <p:nvSpPr>
          <p:cNvPr id="2" name="Content Placeholder 2">
            <a:extLst>
              <a:ext uri="{FF2B5EF4-FFF2-40B4-BE49-F238E27FC236}">
                <a16:creationId xmlns:a16="http://schemas.microsoft.com/office/drawing/2014/main" id="{2963AD24-EA30-85A7-CE57-3C991EA9AC80}"/>
              </a:ext>
            </a:extLst>
          </p:cNvPr>
          <p:cNvSpPr>
            <a:spLocks noGrp="1"/>
          </p:cNvSpPr>
          <p:nvPr>
            <p:ph idx="1" hasCustomPrompt="1"/>
          </p:nvPr>
        </p:nvSpPr>
        <p:spPr>
          <a:xfrm>
            <a:off x="457200" y="1280160"/>
            <a:ext cx="11274552" cy="3657600"/>
          </a:xfrm>
        </p:spPr>
        <p:txBody>
          <a:bodyPr/>
          <a:lstStyle>
            <a:lvl1pPr>
              <a:defRPr b="0">
                <a:solidFill>
                  <a:schemeClr val="bg1"/>
                </a:solidFill>
              </a:defRPr>
            </a:lvl1pPr>
          </a:lstStyle>
          <a:p>
            <a:pPr lvl="0"/>
            <a:r>
              <a:rPr lang="en-US"/>
              <a:t>Graphic</a:t>
            </a:r>
          </a:p>
        </p:txBody>
      </p:sp>
      <p:sp>
        <p:nvSpPr>
          <p:cNvPr id="4" name="Text Placeholder 2">
            <a:extLst>
              <a:ext uri="{FF2B5EF4-FFF2-40B4-BE49-F238E27FC236}">
                <a16:creationId xmlns:a16="http://schemas.microsoft.com/office/drawing/2014/main" id="{6E794DB0-C4B2-7E09-A893-A07E8BF43D81}"/>
              </a:ext>
            </a:extLst>
          </p:cNvPr>
          <p:cNvSpPr>
            <a:spLocks noGrp="1"/>
          </p:cNvSpPr>
          <p:nvPr>
            <p:ph type="body" sz="quarter" idx="10" hasCustomPrompt="1"/>
          </p:nvPr>
        </p:nvSpPr>
        <p:spPr>
          <a:xfrm>
            <a:off x="466725" y="5303520"/>
            <a:ext cx="11274552" cy="914400"/>
          </a:xfrm>
        </p:spPr>
        <p:txBody>
          <a:bodyPr/>
          <a:lstStyle>
            <a:lvl1pPr>
              <a:defRPr sz="2400">
                <a:solidFill>
                  <a:schemeClr val="bg1"/>
                </a:solidFill>
              </a:defRPr>
            </a:lvl1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lang="en-US"/>
              <a:t>Caption for graphic above</a:t>
            </a:r>
          </a:p>
        </p:txBody>
      </p:sp>
    </p:spTree>
    <p:extLst>
      <p:ext uri="{BB962C8B-B14F-4D97-AF65-F5344CB8AC3E}">
        <p14:creationId xmlns:p14="http://schemas.microsoft.com/office/powerpoint/2010/main" val="2449806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op, Three-Column Images, and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92FAF5-FF54-52BF-DC75-C6FDF6E51201}"/>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4" name="Text Placeholder 2">
            <a:extLst>
              <a:ext uri="{FF2B5EF4-FFF2-40B4-BE49-F238E27FC236}">
                <a16:creationId xmlns:a16="http://schemas.microsoft.com/office/drawing/2014/main" id="{290F877A-14E0-E5D8-DA3D-3468AE217B4B}"/>
              </a:ext>
            </a:extLst>
          </p:cNvPr>
          <p:cNvSpPr>
            <a:spLocks noGrp="1"/>
          </p:cNvSpPr>
          <p:nvPr>
            <p:ph idx="14" hasCustomPrompt="1"/>
          </p:nvPr>
        </p:nvSpPr>
        <p:spPr>
          <a:xfrm>
            <a:off x="457201" y="1280160"/>
            <a:ext cx="3566160" cy="3657600"/>
          </a:xfrm>
          <a:prstGeom prst="rect">
            <a:avLst/>
          </a:prstGeom>
        </p:spPr>
        <p:txBody>
          <a:bodyPr vert="horz" wrap="square" lIns="0" tIns="0" rIns="0" bIns="0" rtlCol="0" anchor="ctr" anchorCtr="0">
            <a:noAutofit/>
          </a:bodyPr>
          <a:lstStyle>
            <a:lvl1pPr>
              <a:spcAft>
                <a:spcPts val="1000"/>
              </a:spcAft>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Graphic</a:t>
            </a:r>
          </a:p>
        </p:txBody>
      </p:sp>
      <p:sp>
        <p:nvSpPr>
          <p:cNvPr id="8" name="Text Placeholder 2">
            <a:extLst>
              <a:ext uri="{FF2B5EF4-FFF2-40B4-BE49-F238E27FC236}">
                <a16:creationId xmlns:a16="http://schemas.microsoft.com/office/drawing/2014/main" id="{72B171D9-9AA8-7CEA-3FF2-A4BD70AE5D46}"/>
              </a:ext>
            </a:extLst>
          </p:cNvPr>
          <p:cNvSpPr>
            <a:spLocks noGrp="1"/>
          </p:cNvSpPr>
          <p:nvPr>
            <p:ph idx="16" hasCustomPrompt="1"/>
          </p:nvPr>
        </p:nvSpPr>
        <p:spPr>
          <a:xfrm>
            <a:off x="4311396" y="1280160"/>
            <a:ext cx="3566160" cy="3657600"/>
          </a:xfrm>
          <a:prstGeom prst="rect">
            <a:avLst/>
          </a:prstGeom>
        </p:spPr>
        <p:txBody>
          <a:bodyPr vert="horz" wrap="square" lIns="0" tIns="0" rIns="0" bIns="0" rtlCol="0" anchor="ctr" anchorCtr="0">
            <a:noAutofit/>
          </a:bodyPr>
          <a:lstStyle>
            <a:lvl1pPr>
              <a:spcAft>
                <a:spcPts val="1000"/>
              </a:spcAft>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Graphic</a:t>
            </a:r>
          </a:p>
        </p:txBody>
      </p:sp>
      <p:sp>
        <p:nvSpPr>
          <p:cNvPr id="9" name="Text Placeholder 2">
            <a:extLst>
              <a:ext uri="{FF2B5EF4-FFF2-40B4-BE49-F238E27FC236}">
                <a16:creationId xmlns:a16="http://schemas.microsoft.com/office/drawing/2014/main" id="{DBFE9BE5-17F0-9E20-7C20-802CF9BC4634}"/>
              </a:ext>
            </a:extLst>
          </p:cNvPr>
          <p:cNvSpPr>
            <a:spLocks noGrp="1"/>
          </p:cNvSpPr>
          <p:nvPr>
            <p:ph idx="18" hasCustomPrompt="1"/>
          </p:nvPr>
        </p:nvSpPr>
        <p:spPr>
          <a:xfrm>
            <a:off x="8165591" y="1280160"/>
            <a:ext cx="3566160" cy="3657600"/>
          </a:xfrm>
          <a:prstGeom prst="rect">
            <a:avLst/>
          </a:prstGeom>
        </p:spPr>
        <p:txBody>
          <a:bodyPr vert="horz" wrap="square" lIns="0" tIns="0" rIns="0" bIns="0" rtlCol="0" anchor="ctr" anchorCtr="0">
            <a:noAutofit/>
          </a:bodyPr>
          <a:lstStyle>
            <a:lvl1pPr>
              <a:spcAft>
                <a:spcPts val="1000"/>
              </a:spcAft>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Graphic</a:t>
            </a:r>
          </a:p>
        </p:txBody>
      </p:sp>
      <p:sp>
        <p:nvSpPr>
          <p:cNvPr id="2" name="Text Placeholder 2">
            <a:extLst>
              <a:ext uri="{FF2B5EF4-FFF2-40B4-BE49-F238E27FC236}">
                <a16:creationId xmlns:a16="http://schemas.microsoft.com/office/drawing/2014/main" id="{DA52FAC0-90B6-6C25-B223-B9CF44D7DC33}"/>
              </a:ext>
            </a:extLst>
          </p:cNvPr>
          <p:cNvSpPr>
            <a:spLocks noGrp="1"/>
          </p:cNvSpPr>
          <p:nvPr>
            <p:ph type="body" sz="quarter" idx="10" hasCustomPrompt="1"/>
          </p:nvPr>
        </p:nvSpPr>
        <p:spPr>
          <a:xfrm>
            <a:off x="466725" y="5303520"/>
            <a:ext cx="11274552" cy="914400"/>
          </a:xfrm>
        </p:spPr>
        <p:txBody>
          <a:bodyPr/>
          <a:lstStyle>
            <a:lvl1pPr>
              <a:defRPr sz="2400">
                <a:solidFill>
                  <a:schemeClr val="tx2"/>
                </a:solidFill>
              </a:defRPr>
            </a:lvl1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lang="en-US"/>
              <a:t>Caption for graphics above</a:t>
            </a:r>
          </a:p>
        </p:txBody>
      </p:sp>
    </p:spTree>
    <p:extLst>
      <p:ext uri="{BB962C8B-B14F-4D97-AF65-F5344CB8AC3E}">
        <p14:creationId xmlns:p14="http://schemas.microsoft.com/office/powerpoint/2010/main" val="1759621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op, Four Images, and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A96C64-E055-E3BE-2E39-FB3C02818AAF}"/>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6" name="Text Placeholder 2">
            <a:extLst>
              <a:ext uri="{FF2B5EF4-FFF2-40B4-BE49-F238E27FC236}">
                <a16:creationId xmlns:a16="http://schemas.microsoft.com/office/drawing/2014/main" id="{F2DED7A8-4FD9-D1CA-A01A-555EDFC147CC}"/>
              </a:ext>
            </a:extLst>
          </p:cNvPr>
          <p:cNvSpPr>
            <a:spLocks noGrp="1"/>
          </p:cNvSpPr>
          <p:nvPr>
            <p:ph idx="14" hasCustomPrompt="1"/>
          </p:nvPr>
        </p:nvSpPr>
        <p:spPr>
          <a:xfrm>
            <a:off x="457200" y="1280160"/>
            <a:ext cx="4114800" cy="242316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Graphic</a:t>
            </a:r>
          </a:p>
        </p:txBody>
      </p:sp>
      <p:sp>
        <p:nvSpPr>
          <p:cNvPr id="7" name="Text Placeholder 2">
            <a:extLst>
              <a:ext uri="{FF2B5EF4-FFF2-40B4-BE49-F238E27FC236}">
                <a16:creationId xmlns:a16="http://schemas.microsoft.com/office/drawing/2014/main" id="{9075135D-C783-1A2F-C1BF-3199B7D04D8B}"/>
              </a:ext>
            </a:extLst>
          </p:cNvPr>
          <p:cNvSpPr>
            <a:spLocks noGrp="1"/>
          </p:cNvSpPr>
          <p:nvPr>
            <p:ph idx="15" hasCustomPrompt="1"/>
          </p:nvPr>
        </p:nvSpPr>
        <p:spPr>
          <a:xfrm>
            <a:off x="4837174" y="1280160"/>
            <a:ext cx="4114800" cy="242316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Graphic</a:t>
            </a:r>
          </a:p>
        </p:txBody>
      </p:sp>
      <p:sp>
        <p:nvSpPr>
          <p:cNvPr id="4" name="Text Placeholder 2">
            <a:extLst>
              <a:ext uri="{FF2B5EF4-FFF2-40B4-BE49-F238E27FC236}">
                <a16:creationId xmlns:a16="http://schemas.microsoft.com/office/drawing/2014/main" id="{07F39F20-E477-281F-74F1-5B6671A5AB0E}"/>
              </a:ext>
            </a:extLst>
          </p:cNvPr>
          <p:cNvSpPr>
            <a:spLocks noGrp="1"/>
          </p:cNvSpPr>
          <p:nvPr>
            <p:ph idx="16" hasCustomPrompt="1"/>
          </p:nvPr>
        </p:nvSpPr>
        <p:spPr>
          <a:xfrm>
            <a:off x="457200" y="3953786"/>
            <a:ext cx="4114800" cy="242316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Graphic</a:t>
            </a:r>
          </a:p>
        </p:txBody>
      </p:sp>
      <p:sp>
        <p:nvSpPr>
          <p:cNvPr id="8" name="Text Placeholder 2">
            <a:extLst>
              <a:ext uri="{FF2B5EF4-FFF2-40B4-BE49-F238E27FC236}">
                <a16:creationId xmlns:a16="http://schemas.microsoft.com/office/drawing/2014/main" id="{0E970225-7E6E-BBDA-5B22-BA5C30C8DEA7}"/>
              </a:ext>
            </a:extLst>
          </p:cNvPr>
          <p:cNvSpPr>
            <a:spLocks noGrp="1"/>
          </p:cNvSpPr>
          <p:nvPr>
            <p:ph idx="17" hasCustomPrompt="1"/>
          </p:nvPr>
        </p:nvSpPr>
        <p:spPr>
          <a:xfrm>
            <a:off x="4837174" y="3953786"/>
            <a:ext cx="4114800" cy="2423160"/>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Graphic</a:t>
            </a:r>
          </a:p>
        </p:txBody>
      </p:sp>
      <p:sp>
        <p:nvSpPr>
          <p:cNvPr id="3" name="Text Placeholder 2">
            <a:extLst>
              <a:ext uri="{FF2B5EF4-FFF2-40B4-BE49-F238E27FC236}">
                <a16:creationId xmlns:a16="http://schemas.microsoft.com/office/drawing/2014/main" id="{DB18FED3-3B88-B2D7-6070-72F86730F255}"/>
              </a:ext>
            </a:extLst>
          </p:cNvPr>
          <p:cNvSpPr>
            <a:spLocks noGrp="1"/>
          </p:cNvSpPr>
          <p:nvPr>
            <p:ph type="body" sz="quarter" idx="10" hasCustomPrompt="1"/>
          </p:nvPr>
        </p:nvSpPr>
        <p:spPr>
          <a:xfrm>
            <a:off x="9217151" y="1645920"/>
            <a:ext cx="2514600" cy="4389120"/>
          </a:xfrm>
        </p:spPr>
        <p:txBody>
          <a:bodyPr anchor="t" anchorCtr="0"/>
          <a:lstStyle>
            <a:lvl1pPr>
              <a:defRPr sz="2400">
                <a:solidFill>
                  <a:schemeClr val="tx2"/>
                </a:solidFill>
              </a:defRPr>
            </a:lvl1pPr>
          </a:lstStyle>
          <a:p>
            <a:pPr lvl="0"/>
            <a:r>
              <a:rPr lang="en-US"/>
              <a:t>Caption for graphics</a:t>
            </a:r>
          </a:p>
        </p:txBody>
      </p:sp>
    </p:spTree>
    <p:extLst>
      <p:ext uri="{BB962C8B-B14F-4D97-AF65-F5344CB8AC3E}">
        <p14:creationId xmlns:p14="http://schemas.microsoft.com/office/powerpoint/2010/main" val="2632497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Full Page Media and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140A53-F345-8309-BE37-4449D264FF7F}"/>
              </a:ext>
            </a:extLst>
          </p:cNvPr>
          <p:cNvSpPr>
            <a:spLocks noGrp="1"/>
          </p:cNvSpPr>
          <p:nvPr>
            <p:ph idx="1" hasCustomPrompt="1"/>
          </p:nvPr>
        </p:nvSpPr>
        <p:spPr>
          <a:xfrm>
            <a:off x="457200" y="0"/>
            <a:ext cx="11274552" cy="4937760"/>
          </a:xfrm>
        </p:spPr>
        <p:txBody>
          <a:bodyPr/>
          <a:lstStyle>
            <a:lvl1pPr>
              <a:defRPr b="0">
                <a:solidFill>
                  <a:schemeClr val="tx2"/>
                </a:solidFill>
              </a:defRPr>
            </a:lvl1pPr>
          </a:lstStyle>
          <a:p>
            <a:pPr lvl="0"/>
            <a:r>
              <a:rPr lang="en-US"/>
              <a:t>Graphic</a:t>
            </a:r>
          </a:p>
        </p:txBody>
      </p:sp>
      <p:sp>
        <p:nvSpPr>
          <p:cNvPr id="5" name="Text Placeholder 2">
            <a:extLst>
              <a:ext uri="{FF2B5EF4-FFF2-40B4-BE49-F238E27FC236}">
                <a16:creationId xmlns:a16="http://schemas.microsoft.com/office/drawing/2014/main" id="{8C475688-1796-B125-34FC-C90F83D35945}"/>
              </a:ext>
            </a:extLst>
          </p:cNvPr>
          <p:cNvSpPr>
            <a:spLocks noGrp="1"/>
          </p:cNvSpPr>
          <p:nvPr>
            <p:ph type="body" sz="quarter" idx="10" hasCustomPrompt="1"/>
          </p:nvPr>
        </p:nvSpPr>
        <p:spPr>
          <a:xfrm>
            <a:off x="466725" y="5303520"/>
            <a:ext cx="11274552" cy="914400"/>
          </a:xfrm>
        </p:spPr>
        <p:txBody>
          <a:bodyPr/>
          <a:lstStyle>
            <a:lvl1pPr>
              <a:defRPr sz="2400">
                <a:solidFill>
                  <a:schemeClr val="tx2"/>
                </a:solidFill>
              </a:defRPr>
            </a:lvl1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lang="en-US"/>
              <a:t>Caption for graphic</a:t>
            </a:r>
          </a:p>
        </p:txBody>
      </p:sp>
    </p:spTree>
    <p:extLst>
      <p:ext uri="{BB962C8B-B14F-4D97-AF65-F5344CB8AC3E}">
        <p14:creationId xmlns:p14="http://schemas.microsoft.com/office/powerpoint/2010/main" val="3636074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Full Page Media and Caption">
    <p:bg>
      <p:bgPr>
        <a:solidFill>
          <a:schemeClr val="accent6"/>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A5FD458-C4B3-B07A-8DC4-B3D4E0010691}"/>
              </a:ext>
            </a:extLst>
          </p:cNvPr>
          <p:cNvSpPr>
            <a:spLocks noGrp="1"/>
          </p:cNvSpPr>
          <p:nvPr>
            <p:ph idx="1" hasCustomPrompt="1"/>
          </p:nvPr>
        </p:nvSpPr>
        <p:spPr>
          <a:xfrm>
            <a:off x="457200" y="0"/>
            <a:ext cx="11274552" cy="4937760"/>
          </a:xfrm>
        </p:spPr>
        <p:txBody>
          <a:bodyPr/>
          <a:lstStyle>
            <a:lvl1pPr>
              <a:defRPr b="0">
                <a:solidFill>
                  <a:schemeClr val="bg1"/>
                </a:solidFill>
              </a:defRPr>
            </a:lvl1pPr>
          </a:lstStyle>
          <a:p>
            <a:pPr lvl="0"/>
            <a:r>
              <a:rPr lang="en-US"/>
              <a:t>Graphic</a:t>
            </a:r>
          </a:p>
        </p:txBody>
      </p:sp>
      <p:sp>
        <p:nvSpPr>
          <p:cNvPr id="3" name="Text Placeholder 2">
            <a:extLst>
              <a:ext uri="{FF2B5EF4-FFF2-40B4-BE49-F238E27FC236}">
                <a16:creationId xmlns:a16="http://schemas.microsoft.com/office/drawing/2014/main" id="{D7C994C1-C897-FD59-2001-952A7CD89F4F}"/>
              </a:ext>
            </a:extLst>
          </p:cNvPr>
          <p:cNvSpPr>
            <a:spLocks noGrp="1"/>
          </p:cNvSpPr>
          <p:nvPr>
            <p:ph type="body" sz="quarter" idx="10" hasCustomPrompt="1"/>
          </p:nvPr>
        </p:nvSpPr>
        <p:spPr>
          <a:xfrm>
            <a:off x="466725" y="5303520"/>
            <a:ext cx="11274552" cy="914400"/>
          </a:xfrm>
        </p:spPr>
        <p:txBody>
          <a:bodyPr/>
          <a:lstStyle>
            <a:lvl1pPr>
              <a:defRPr sz="2400">
                <a:solidFill>
                  <a:schemeClr val="bg1"/>
                </a:solidFill>
              </a:defRPr>
            </a:lvl1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defRPr/>
            </a:pPr>
            <a:r>
              <a:rPr lang="en-US"/>
              <a:t>Caption for graphic</a:t>
            </a:r>
          </a:p>
        </p:txBody>
      </p:sp>
    </p:spTree>
    <p:extLst>
      <p:ext uri="{BB962C8B-B14F-4D97-AF65-F5344CB8AC3E}">
        <p14:creationId xmlns:p14="http://schemas.microsoft.com/office/powerpoint/2010/main" val="175240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Title Slide without Pictures">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hasCustomPrompt="1"/>
          </p:nvPr>
        </p:nvSpPr>
        <p:spPr>
          <a:xfrm>
            <a:off x="0" y="457200"/>
            <a:ext cx="12188952" cy="3566160"/>
          </a:xfrm>
        </p:spPr>
        <p:txBody>
          <a:bodyPr lIns="457200" rIns="457200" anchor="b"/>
          <a:lstStyle>
            <a:lvl1pPr algn="ctr">
              <a:defRPr sz="44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hasCustomPrompt="1"/>
          </p:nvPr>
        </p:nvSpPr>
        <p:spPr>
          <a:xfrm>
            <a:off x="0" y="4498848"/>
            <a:ext cx="12188952" cy="914400"/>
          </a:xfrm>
          <a:prstGeom prst="rect">
            <a:avLst/>
          </a:prstGeom>
        </p:spPr>
        <p:txBody>
          <a:bodyPr lIns="457200" rIns="457200" anchor="t" anchorCtr="0"/>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4173778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op, Content, and Cameo">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8C8B8A-6BE7-4D62-10C0-0E42C597D6B1}"/>
              </a:ext>
            </a:extLst>
          </p:cNvPr>
          <p:cNvSpPr>
            <a:spLocks noGrp="1"/>
          </p:cNvSpPr>
          <p:nvPr>
            <p:ph type="title" hasCustomPrompt="1"/>
          </p:nvPr>
        </p:nvSpPr>
        <p:spPr>
          <a:xfrm>
            <a:off x="0" y="0"/>
            <a:ext cx="12188952" cy="1280160"/>
          </a:xfrm>
        </p:spPr>
        <p:txBody>
          <a:bodyPr bIns="182880" anchor="b" anchorCtr="0"/>
          <a:lstStyle>
            <a:lvl1pPr>
              <a:defRPr>
                <a:solidFill>
                  <a:schemeClr val="tx2"/>
                </a:solidFill>
              </a:defRPr>
            </a:lvl1pPr>
          </a:lstStyle>
          <a:p>
            <a:r>
              <a:rPr lang="en-US"/>
              <a:t>Click to edit title style</a:t>
            </a:r>
          </a:p>
        </p:txBody>
      </p:sp>
      <p:sp>
        <p:nvSpPr>
          <p:cNvPr id="6" name="Text Placeholder 15">
            <a:extLst>
              <a:ext uri="{FF2B5EF4-FFF2-40B4-BE49-F238E27FC236}">
                <a16:creationId xmlns:a16="http://schemas.microsoft.com/office/drawing/2014/main" id="{A498FB7B-BF05-DF3B-2C14-F8274B9B2FFD}"/>
              </a:ext>
            </a:extLst>
          </p:cNvPr>
          <p:cNvSpPr>
            <a:spLocks noGrp="1"/>
          </p:cNvSpPr>
          <p:nvPr>
            <p:ph type="body" sz="quarter" idx="11" hasCustomPrompt="1"/>
          </p:nvPr>
        </p:nvSpPr>
        <p:spPr>
          <a:xfrm>
            <a:off x="457200" y="1645919"/>
            <a:ext cx="8496795" cy="4389120"/>
          </a:xfrm>
        </p:spPr>
        <p:txBody>
          <a:bodyPr lIns="0" anchor="t" anchorCtr="0"/>
          <a:lstStyle>
            <a:lvl1pPr>
              <a:spcAft>
                <a:spcPts val="1000"/>
              </a:spcAft>
              <a:defRPr>
                <a:solidFill>
                  <a:schemeClr val="tx2"/>
                </a:solidFill>
                <a:latin typeface="Arial" panose="020B0604020202020204" pitchFamily="34" charset="0"/>
                <a:cs typeface="Arial" panose="020B0604020202020204" pitchFamily="34" charset="0"/>
              </a:defRPr>
            </a:lvl1pPr>
            <a:lvl2pPr>
              <a:defRPr sz="2400">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Paragraph text…</a:t>
            </a:r>
          </a:p>
          <a:p>
            <a:pPr lvl="1"/>
            <a:r>
              <a:rPr lang="en-US"/>
              <a:t>First level</a:t>
            </a:r>
          </a:p>
          <a:p>
            <a:pPr lvl="2"/>
            <a:r>
              <a:rPr lang="en-US"/>
              <a:t>Second level</a:t>
            </a:r>
          </a:p>
        </p:txBody>
      </p:sp>
      <p:sp>
        <p:nvSpPr>
          <p:cNvPr id="7" name="Cameo Placeholder 16">
            <a:extLst>
              <a:ext uri="{FF2B5EF4-FFF2-40B4-BE49-F238E27FC236}">
                <a16:creationId xmlns:a16="http://schemas.microsoft.com/office/drawing/2014/main" id="{AE4064C3-BAA7-EF4B-4610-3F9D8E932258}"/>
              </a:ext>
            </a:extLst>
          </p:cNvPr>
          <p:cNvSpPr>
            <a:spLocks noGrp="1"/>
          </p:cNvSpPr>
          <p:nvPr>
            <p:ph type="media" sz="quarter" idx="12">
              <p:extLst>
                <p:ext uri="{56F484CC-4922-43CF-B6FB-B326C6A72FC8}">
                  <p232:phTypeExt xmlns:p232="http://schemas.microsoft.com/office/powerpoint/2023/02/main">
                    <p232:type>
                      <p232:cameo/>
                    </p232:type>
                  </p232:phTypeExt>
                </p:ext>
              </p:extLst>
            </p:ph>
          </p:nvPr>
        </p:nvSpPr>
        <p:spPr>
          <a:xfrm>
            <a:off x="9332719" y="1645919"/>
            <a:ext cx="2514600" cy="2514600"/>
          </a:xfrm>
          <a:prstGeom prst="ellipse">
            <a:avLst/>
          </a:prstGeom>
          <a:solidFill>
            <a:schemeClr val="bg1">
              <a:lumMod val="85000"/>
            </a:schemeClr>
          </a:solidFill>
        </p:spPr>
        <p:txBody>
          <a:bodyPr/>
          <a:lstStyle>
            <a:lvl1pPr algn="ctr">
              <a:defRPr>
                <a:solidFill>
                  <a:schemeClr val="tx2"/>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155804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d Activity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97A6CF-94E2-AD03-89E7-160E5EDB5077}"/>
              </a:ext>
            </a:extLst>
          </p:cNvPr>
          <p:cNvSpPr txBox="1">
            <a:spLocks/>
          </p:cNvSpPr>
          <p:nvPr userDrawn="1"/>
        </p:nvSpPr>
        <p:spPr>
          <a:xfrm>
            <a:off x="0" y="0"/>
            <a:ext cx="2971800" cy="6400800"/>
          </a:xfrm>
          <a:prstGeom prst="rect">
            <a:avLst/>
          </a:prstGeom>
          <a:solidFill>
            <a:srgbClr val="003300"/>
          </a:solidFill>
        </p:spPr>
        <p:txBody>
          <a:bodyPr vert="horz" wrap="square" lIns="457200" tIns="0" rIns="0" bIns="0" rtlCol="0" anchor="ctr">
            <a:noAutofit/>
          </a:bodyPr>
          <a:lstStyle>
            <a:lvl1pPr algn="l" defTabSz="914400" rtl="0" eaLnBrk="1" latinLnBrk="0" hangingPunct="1">
              <a:lnSpc>
                <a:spcPct val="90000"/>
              </a:lnSpc>
              <a:spcBef>
                <a:spcPct val="0"/>
              </a:spcBef>
              <a:buNone/>
              <a:defRPr sz="4400" b="1" kern="1200">
                <a:solidFill>
                  <a:sysClr val="windowText" lastClr="000000"/>
                </a:solidFill>
                <a:latin typeface="Arial" panose="020B0604020202020204" pitchFamily="34" charset="0"/>
                <a:ea typeface="+mj-ea"/>
                <a:cs typeface="Arial" panose="020B0604020202020204" pitchFamily="34" charset="0"/>
              </a:defRPr>
            </a:lvl1pPr>
          </a:lstStyle>
          <a:p>
            <a:r>
              <a:rPr lang="en-US">
                <a:solidFill>
                  <a:schemeClr val="bg1"/>
                </a:solidFill>
              </a:rPr>
              <a:t>Timed Activity</a:t>
            </a:r>
          </a:p>
        </p:txBody>
      </p:sp>
      <p:sp>
        <p:nvSpPr>
          <p:cNvPr id="5" name="Text Placeholder 2">
            <a:extLst>
              <a:ext uri="{FF2B5EF4-FFF2-40B4-BE49-F238E27FC236}">
                <a16:creationId xmlns:a16="http://schemas.microsoft.com/office/drawing/2014/main" id="{6727A1EE-36AB-D5F4-BEA1-142D94D5A3D1}"/>
              </a:ext>
            </a:extLst>
          </p:cNvPr>
          <p:cNvSpPr>
            <a:spLocks noGrp="1"/>
          </p:cNvSpPr>
          <p:nvPr>
            <p:ph idx="1" hasCustomPrompt="1"/>
          </p:nvPr>
        </p:nvSpPr>
        <p:spPr>
          <a:xfrm>
            <a:off x="3377683" y="0"/>
            <a:ext cx="8354069" cy="6400800"/>
          </a:xfrm>
          <a:prstGeom prst="rect">
            <a:avLst/>
          </a:prstGeom>
        </p:spPr>
        <p:txBody>
          <a:bodyPr vert="horz" wrap="square" lIns="0" tIns="0" rIns="0" bIns="0" rtlCol="0" anchor="ctr" anchorCtr="0">
            <a:noAutofit/>
          </a:bodyPr>
          <a:lstStyle>
            <a:lvl1pPr>
              <a:spcAft>
                <a:spcPts val="1000"/>
              </a:spcAft>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sz="2400">
                <a:solidFill>
                  <a:schemeClr val="tx2"/>
                </a:solidFill>
                <a:latin typeface="Arial" panose="020B0604020202020204" pitchFamily="34" charset="0"/>
                <a:cs typeface="Arial" panose="020B0604020202020204" pitchFamily="34" charset="0"/>
              </a:defRPr>
            </a:lvl3pPr>
          </a:lstStyle>
          <a:p>
            <a:pPr lvl="0"/>
            <a:r>
              <a:rPr lang="en-US"/>
              <a:t>Paragraph text….</a:t>
            </a:r>
          </a:p>
          <a:p>
            <a:pPr lvl="1"/>
            <a:r>
              <a:rPr lang="en-US"/>
              <a:t>First level</a:t>
            </a:r>
          </a:p>
          <a:p>
            <a:pPr lvl="2"/>
            <a:r>
              <a:rPr lang="en-US"/>
              <a:t>Second level</a:t>
            </a:r>
          </a:p>
        </p:txBody>
      </p:sp>
      <p:pic>
        <p:nvPicPr>
          <p:cNvPr id="6" name="Graphic 5">
            <a:extLst>
              <a:ext uri="{FF2B5EF4-FFF2-40B4-BE49-F238E27FC236}">
                <a16:creationId xmlns:a16="http://schemas.microsoft.com/office/drawing/2014/main" id="{C528BE19-DC85-9613-13D5-FBCCE84F1FC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5820" y="671804"/>
            <a:ext cx="1280160" cy="1280160"/>
          </a:xfrm>
          <a:prstGeom prst="rect">
            <a:avLst/>
          </a:prstGeom>
        </p:spPr>
      </p:pic>
    </p:spTree>
    <p:extLst>
      <p:ext uri="{BB962C8B-B14F-4D97-AF65-F5344CB8AC3E}">
        <p14:creationId xmlns:p14="http://schemas.microsoft.com/office/powerpoint/2010/main" val="2651223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BC2482-761F-BE4B-020F-C5A217F6E77A}"/>
              </a:ext>
            </a:extLst>
          </p:cNvPr>
          <p:cNvSpPr>
            <a:spLocks noGrp="1"/>
          </p:cNvSpPr>
          <p:nvPr>
            <p:ph type="title" hasCustomPrompt="1"/>
          </p:nvPr>
        </p:nvSpPr>
        <p:spPr>
          <a:xfrm>
            <a:off x="0" y="2075688"/>
            <a:ext cx="12188952" cy="2258568"/>
          </a:xfrm>
          <a:prstGeom prst="rect">
            <a:avLst/>
          </a:prstGeom>
          <a:solidFill>
            <a:schemeClr val="bg1"/>
          </a:solidFill>
        </p:spPr>
        <p:txBody>
          <a:bodyPr lIns="457200" tIns="457200" rIns="1371600" bIns="457200" anchor="ctr" anchorCtr="0">
            <a:normAutofit/>
          </a:bodyPr>
          <a:lstStyle>
            <a:lvl1pPr>
              <a:defRPr sz="4400">
                <a:solidFill>
                  <a:schemeClr val="accent6"/>
                </a:solidFill>
                <a:latin typeface="Arial" panose="020B0604020202020204" pitchFamily="34" charset="0"/>
                <a:cs typeface="Arial" panose="020B0604020202020204" pitchFamily="34" charset="0"/>
              </a:defRPr>
            </a:lvl1pPr>
          </a:lstStyle>
          <a:p>
            <a:r>
              <a:rPr lang="en-US"/>
              <a:t>Section Header</a:t>
            </a:r>
          </a:p>
        </p:txBody>
      </p:sp>
    </p:spTree>
    <p:extLst>
      <p:ext uri="{BB962C8B-B14F-4D97-AF65-F5344CB8AC3E}">
        <p14:creationId xmlns:p14="http://schemas.microsoft.com/office/powerpoint/2010/main" val="3773663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lide Photo Option 1">
    <p:spTree>
      <p:nvGrpSpPr>
        <p:cNvPr id="1" name=""/>
        <p:cNvGrpSpPr/>
        <p:nvPr/>
      </p:nvGrpSpPr>
      <p:grpSpPr>
        <a:xfrm>
          <a:off x="0" y="0"/>
          <a:ext cx="0" cy="0"/>
          <a:chOff x="0" y="0"/>
          <a:chExt cx="0" cy="0"/>
        </a:xfrm>
      </p:grpSpPr>
      <p:pic>
        <p:nvPicPr>
          <p:cNvPr id="3" name="Picture 2" descr="Hourglass">
            <a:extLst>
              <a:ext uri="{FF2B5EF4-FFF2-40B4-BE49-F238E27FC236}">
                <a16:creationId xmlns:a16="http://schemas.microsoft.com/office/drawing/2014/main" id="{9C58B05F-EC6F-4623-58DB-207192F597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512" r="-13" b="14885"/>
          <a:stretch/>
        </p:blipFill>
        <p:spPr>
          <a:xfrm>
            <a:off x="1" y="0"/>
            <a:ext cx="12191999" cy="6400800"/>
          </a:xfrm>
          <a:prstGeom prst="rect">
            <a:avLst/>
          </a:prstGeom>
        </p:spPr>
      </p:pic>
    </p:spTree>
    <p:extLst>
      <p:ext uri="{BB962C8B-B14F-4D97-AF65-F5344CB8AC3E}">
        <p14:creationId xmlns:p14="http://schemas.microsoft.com/office/powerpoint/2010/main" val="342889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Slide Photo Option 2">
    <p:spTree>
      <p:nvGrpSpPr>
        <p:cNvPr id="1" name=""/>
        <p:cNvGrpSpPr/>
        <p:nvPr/>
      </p:nvGrpSpPr>
      <p:grpSpPr>
        <a:xfrm>
          <a:off x="0" y="0"/>
          <a:ext cx="0" cy="0"/>
          <a:chOff x="0" y="0"/>
          <a:chExt cx="0" cy="0"/>
        </a:xfrm>
      </p:grpSpPr>
      <p:pic>
        <p:nvPicPr>
          <p:cNvPr id="3" name="Picture 2" descr="Mother Board">
            <a:extLst>
              <a:ext uri="{FF2B5EF4-FFF2-40B4-BE49-F238E27FC236}">
                <a16:creationId xmlns:a16="http://schemas.microsoft.com/office/drawing/2014/main" id="{B558C6F2-F347-B019-DE8C-B5D5DBF37C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861"/>
          <a:stretch/>
        </p:blipFill>
        <p:spPr>
          <a:xfrm>
            <a:off x="0" y="0"/>
            <a:ext cx="12192000" cy="6400800"/>
          </a:xfrm>
          <a:prstGeom prst="rect">
            <a:avLst/>
          </a:prstGeom>
        </p:spPr>
      </p:pic>
    </p:spTree>
    <p:extLst>
      <p:ext uri="{BB962C8B-B14F-4D97-AF65-F5344CB8AC3E}">
        <p14:creationId xmlns:p14="http://schemas.microsoft.com/office/powerpoint/2010/main" val="675598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Slide Photo Option 3">
    <p:spTree>
      <p:nvGrpSpPr>
        <p:cNvPr id="1" name=""/>
        <p:cNvGrpSpPr/>
        <p:nvPr/>
      </p:nvGrpSpPr>
      <p:grpSpPr>
        <a:xfrm>
          <a:off x="0" y="0"/>
          <a:ext cx="0" cy="0"/>
          <a:chOff x="0" y="0"/>
          <a:chExt cx="0" cy="0"/>
        </a:xfrm>
      </p:grpSpPr>
      <p:pic>
        <p:nvPicPr>
          <p:cNvPr id="6" name="Picture 5" descr="Closeup of pine branches dusted with snow">
            <a:extLst>
              <a:ext uri="{FF2B5EF4-FFF2-40B4-BE49-F238E27FC236}">
                <a16:creationId xmlns:a16="http://schemas.microsoft.com/office/drawing/2014/main" id="{5AFA1311-9D16-1245-F2DF-45C487752B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087" b="9961"/>
          <a:stretch/>
        </p:blipFill>
        <p:spPr>
          <a:xfrm>
            <a:off x="0" y="1"/>
            <a:ext cx="12192000" cy="6400800"/>
          </a:xfrm>
          <a:prstGeom prst="rect">
            <a:avLst/>
          </a:prstGeom>
        </p:spPr>
      </p:pic>
    </p:spTree>
    <p:extLst>
      <p:ext uri="{BB962C8B-B14F-4D97-AF65-F5344CB8AC3E}">
        <p14:creationId xmlns:p14="http://schemas.microsoft.com/office/powerpoint/2010/main" val="2628200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Option 4">
    <p:spTree>
      <p:nvGrpSpPr>
        <p:cNvPr id="1" name=""/>
        <p:cNvGrpSpPr/>
        <p:nvPr/>
      </p:nvGrpSpPr>
      <p:grpSpPr>
        <a:xfrm>
          <a:off x="0" y="0"/>
          <a:ext cx="0" cy="0"/>
          <a:chOff x="0" y="0"/>
          <a:chExt cx="0" cy="0"/>
        </a:xfrm>
      </p:grpSpPr>
      <p:pic>
        <p:nvPicPr>
          <p:cNvPr id="3" name="Picture 2" descr="Close-up of a snow covered road">
            <a:extLst>
              <a:ext uri="{FF2B5EF4-FFF2-40B4-BE49-F238E27FC236}">
                <a16:creationId xmlns:a16="http://schemas.microsoft.com/office/drawing/2014/main" id="{058EC326-5E84-F9F2-DC0A-A2ACB03216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18" b="20136"/>
          <a:stretch/>
        </p:blipFill>
        <p:spPr>
          <a:xfrm>
            <a:off x="0" y="0"/>
            <a:ext cx="12192000" cy="6400800"/>
          </a:xfrm>
          <a:prstGeom prst="rect">
            <a:avLst/>
          </a:prstGeom>
        </p:spPr>
      </p:pic>
    </p:spTree>
    <p:extLst>
      <p:ext uri="{BB962C8B-B14F-4D97-AF65-F5344CB8AC3E}">
        <p14:creationId xmlns:p14="http://schemas.microsoft.com/office/powerpoint/2010/main" val="990176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Photo Option 5">
    <p:spTree>
      <p:nvGrpSpPr>
        <p:cNvPr id="1" name=""/>
        <p:cNvGrpSpPr/>
        <p:nvPr/>
      </p:nvGrpSpPr>
      <p:grpSpPr>
        <a:xfrm>
          <a:off x="0" y="0"/>
          <a:ext cx="0" cy="0"/>
          <a:chOff x="0" y="0"/>
          <a:chExt cx="0" cy="0"/>
        </a:xfrm>
      </p:grpSpPr>
      <p:pic>
        <p:nvPicPr>
          <p:cNvPr id="6" name="Picture 5" descr="Focused view of the table with blurred lights in the background">
            <a:extLst>
              <a:ext uri="{FF2B5EF4-FFF2-40B4-BE49-F238E27FC236}">
                <a16:creationId xmlns:a16="http://schemas.microsoft.com/office/drawing/2014/main" id="{40A1C846-C67A-3E67-61D1-DEEB674149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350" b="9931"/>
          <a:stretch/>
        </p:blipFill>
        <p:spPr>
          <a:xfrm>
            <a:off x="0" y="0"/>
            <a:ext cx="12192000" cy="6400800"/>
          </a:xfrm>
          <a:prstGeom prst="rect">
            <a:avLst/>
          </a:prstGeom>
        </p:spPr>
      </p:pic>
    </p:spTree>
    <p:extLst>
      <p:ext uri="{BB962C8B-B14F-4D97-AF65-F5344CB8AC3E}">
        <p14:creationId xmlns:p14="http://schemas.microsoft.com/office/powerpoint/2010/main" val="2633562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Slide Photo Option 6">
    <p:spTree>
      <p:nvGrpSpPr>
        <p:cNvPr id="1" name=""/>
        <p:cNvGrpSpPr/>
        <p:nvPr/>
      </p:nvGrpSpPr>
      <p:grpSpPr>
        <a:xfrm>
          <a:off x="0" y="0"/>
          <a:ext cx="0" cy="0"/>
          <a:chOff x="0" y="0"/>
          <a:chExt cx="0" cy="0"/>
        </a:xfrm>
      </p:grpSpPr>
      <p:pic>
        <p:nvPicPr>
          <p:cNvPr id="4" name="Picture 3" descr="Multi-colored sticky notes on a whiteboard">
            <a:extLst>
              <a:ext uri="{FF2B5EF4-FFF2-40B4-BE49-F238E27FC236}">
                <a16:creationId xmlns:a16="http://schemas.microsoft.com/office/drawing/2014/main" id="{9AAAB8A3-A214-CF5E-96E6-5912B89321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231"/>
          <a:stretch/>
        </p:blipFill>
        <p:spPr>
          <a:xfrm>
            <a:off x="0" y="0"/>
            <a:ext cx="12192000" cy="6400800"/>
          </a:xfrm>
          <a:prstGeom prst="rect">
            <a:avLst/>
          </a:prstGeom>
        </p:spPr>
      </p:pic>
    </p:spTree>
    <p:extLst>
      <p:ext uri="{BB962C8B-B14F-4D97-AF65-F5344CB8AC3E}">
        <p14:creationId xmlns:p14="http://schemas.microsoft.com/office/powerpoint/2010/main" val="721133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Slide Photo Option 7">
    <p:spTree>
      <p:nvGrpSpPr>
        <p:cNvPr id="1" name=""/>
        <p:cNvGrpSpPr/>
        <p:nvPr/>
      </p:nvGrpSpPr>
      <p:grpSpPr>
        <a:xfrm>
          <a:off x="0" y="0"/>
          <a:ext cx="0" cy="0"/>
          <a:chOff x="0" y="0"/>
          <a:chExt cx="0" cy="0"/>
        </a:xfrm>
      </p:grpSpPr>
      <p:pic>
        <p:nvPicPr>
          <p:cNvPr id="4" name="Picture 3" descr="Books and laptop">
            <a:extLst>
              <a:ext uri="{FF2B5EF4-FFF2-40B4-BE49-F238E27FC236}">
                <a16:creationId xmlns:a16="http://schemas.microsoft.com/office/drawing/2014/main" id="{6C017E34-DD6F-9134-4417-1F4341DCA7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736" b="5618"/>
          <a:stretch/>
        </p:blipFill>
        <p:spPr>
          <a:xfrm>
            <a:off x="0" y="0"/>
            <a:ext cx="12192000" cy="6400800"/>
          </a:xfrm>
          <a:prstGeom prst="rect">
            <a:avLst/>
          </a:prstGeom>
        </p:spPr>
      </p:pic>
    </p:spTree>
    <p:extLst>
      <p:ext uri="{BB962C8B-B14F-4D97-AF65-F5344CB8AC3E}">
        <p14:creationId xmlns:p14="http://schemas.microsoft.com/office/powerpoint/2010/main" val="197265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Title Slide without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hasCustomPrompt="1"/>
          </p:nvPr>
        </p:nvSpPr>
        <p:spPr>
          <a:xfrm>
            <a:off x="0" y="457200"/>
            <a:ext cx="12188952" cy="3566160"/>
          </a:xfrm>
        </p:spPr>
        <p:txBody>
          <a:bodyPr lIns="457200" rIns="457200" anchor="b"/>
          <a:lstStyle>
            <a:lvl1pPr algn="ctr">
              <a:defRPr sz="4400">
                <a:solidFill>
                  <a:schemeClr val="accent6"/>
                </a:solidFill>
              </a:defRPr>
            </a:lvl1pPr>
          </a:lstStyle>
          <a:p>
            <a:r>
              <a:rPr lang="en-US"/>
              <a:t>Click to edit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hasCustomPrompt="1"/>
          </p:nvPr>
        </p:nvSpPr>
        <p:spPr>
          <a:xfrm>
            <a:off x="0" y="4498848"/>
            <a:ext cx="12188952" cy="914400"/>
          </a:xfrm>
          <a:prstGeom prst="rect">
            <a:avLst/>
          </a:prstGeom>
        </p:spPr>
        <p:txBody>
          <a:bodyPr lIns="457200" rIns="457200" anchor="t" anchorCtr="0"/>
          <a:lstStyle>
            <a:lvl1pPr marL="0" indent="0" algn="ctr">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316327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Slide Photo Option 8">
    <p:spTree>
      <p:nvGrpSpPr>
        <p:cNvPr id="1" name=""/>
        <p:cNvGrpSpPr/>
        <p:nvPr/>
      </p:nvGrpSpPr>
      <p:grpSpPr>
        <a:xfrm>
          <a:off x="0" y="0"/>
          <a:ext cx="0" cy="0"/>
          <a:chOff x="0" y="0"/>
          <a:chExt cx="0" cy="0"/>
        </a:xfrm>
      </p:grpSpPr>
      <p:pic>
        <p:nvPicPr>
          <p:cNvPr id="3" name="Picture 2" descr="Electric car charger">
            <a:extLst>
              <a:ext uri="{FF2B5EF4-FFF2-40B4-BE49-F238E27FC236}">
                <a16:creationId xmlns:a16="http://schemas.microsoft.com/office/drawing/2014/main" id="{42887EE2-A2E2-4789-B32D-15F1E32994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13" b="17699"/>
          <a:stretch/>
        </p:blipFill>
        <p:spPr>
          <a:xfrm>
            <a:off x="0" y="0"/>
            <a:ext cx="12192000" cy="6400799"/>
          </a:xfrm>
          <a:prstGeom prst="rect">
            <a:avLst/>
          </a:prstGeom>
        </p:spPr>
      </p:pic>
    </p:spTree>
    <p:extLst>
      <p:ext uri="{BB962C8B-B14F-4D97-AF65-F5344CB8AC3E}">
        <p14:creationId xmlns:p14="http://schemas.microsoft.com/office/powerpoint/2010/main" val="3023202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Slide Photo Option 9">
    <p:spTree>
      <p:nvGrpSpPr>
        <p:cNvPr id="1" name=""/>
        <p:cNvGrpSpPr/>
        <p:nvPr/>
      </p:nvGrpSpPr>
      <p:grpSpPr>
        <a:xfrm>
          <a:off x="0" y="0"/>
          <a:ext cx="0" cy="0"/>
          <a:chOff x="0" y="0"/>
          <a:chExt cx="0" cy="0"/>
        </a:xfrm>
      </p:grpSpPr>
      <p:pic>
        <p:nvPicPr>
          <p:cNvPr id="4" name="Picture 3" descr="Street-level view of car wheels">
            <a:extLst>
              <a:ext uri="{FF2B5EF4-FFF2-40B4-BE49-F238E27FC236}">
                <a16:creationId xmlns:a16="http://schemas.microsoft.com/office/drawing/2014/main" id="{C89D039A-3089-D065-4240-14733659A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007"/>
          <a:stretch/>
        </p:blipFill>
        <p:spPr>
          <a:xfrm>
            <a:off x="1" y="0"/>
            <a:ext cx="12192000" cy="6399619"/>
          </a:xfrm>
          <a:prstGeom prst="rect">
            <a:avLst/>
          </a:prstGeom>
        </p:spPr>
      </p:pic>
    </p:spTree>
    <p:extLst>
      <p:ext uri="{BB962C8B-B14F-4D97-AF65-F5344CB8AC3E}">
        <p14:creationId xmlns:p14="http://schemas.microsoft.com/office/powerpoint/2010/main" val="1965369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Slide Photo Option 10">
    <p:spTree>
      <p:nvGrpSpPr>
        <p:cNvPr id="1" name=""/>
        <p:cNvGrpSpPr/>
        <p:nvPr/>
      </p:nvGrpSpPr>
      <p:grpSpPr>
        <a:xfrm>
          <a:off x="0" y="0"/>
          <a:ext cx="0" cy="0"/>
          <a:chOff x="0" y="0"/>
          <a:chExt cx="0" cy="0"/>
        </a:xfrm>
      </p:grpSpPr>
      <p:pic>
        <p:nvPicPr>
          <p:cNvPr id="3" name="Picture 2" descr="Hands typing on laptop">
            <a:extLst>
              <a:ext uri="{FF2B5EF4-FFF2-40B4-BE49-F238E27FC236}">
                <a16:creationId xmlns:a16="http://schemas.microsoft.com/office/drawing/2014/main" id="{C9F140C7-C944-046A-57A2-51B382361F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37" r="6833"/>
          <a:stretch/>
        </p:blipFill>
        <p:spPr>
          <a:xfrm>
            <a:off x="-1" y="0"/>
            <a:ext cx="12192001" cy="6401610"/>
          </a:xfrm>
          <a:prstGeom prst="rect">
            <a:avLst/>
          </a:prstGeom>
        </p:spPr>
      </p:pic>
    </p:spTree>
    <p:extLst>
      <p:ext uri="{BB962C8B-B14F-4D97-AF65-F5344CB8AC3E}">
        <p14:creationId xmlns:p14="http://schemas.microsoft.com/office/powerpoint/2010/main" val="2773983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Slide Photo Option 11">
    <p:spTree>
      <p:nvGrpSpPr>
        <p:cNvPr id="1" name=""/>
        <p:cNvGrpSpPr/>
        <p:nvPr/>
      </p:nvGrpSpPr>
      <p:grpSpPr>
        <a:xfrm>
          <a:off x="0" y="0"/>
          <a:ext cx="0" cy="0"/>
          <a:chOff x="0" y="0"/>
          <a:chExt cx="0" cy="0"/>
        </a:xfrm>
      </p:grpSpPr>
      <p:pic>
        <p:nvPicPr>
          <p:cNvPr id="10" name="Picture 9" descr="Close-up of hands reading braille book">
            <a:extLst>
              <a:ext uri="{FF2B5EF4-FFF2-40B4-BE49-F238E27FC236}">
                <a16:creationId xmlns:a16="http://schemas.microsoft.com/office/drawing/2014/main" id="{1C5A5D37-8133-92F4-6AB0-7291413884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28" b="19723"/>
          <a:stretch/>
        </p:blipFill>
        <p:spPr>
          <a:xfrm>
            <a:off x="0" y="0"/>
            <a:ext cx="12192000" cy="6400799"/>
          </a:xfrm>
          <a:prstGeom prst="rect">
            <a:avLst/>
          </a:prstGeom>
        </p:spPr>
      </p:pic>
    </p:spTree>
    <p:extLst>
      <p:ext uri="{BB962C8B-B14F-4D97-AF65-F5344CB8AC3E}">
        <p14:creationId xmlns:p14="http://schemas.microsoft.com/office/powerpoint/2010/main" val="2737082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Slide Photo Option 12">
    <p:spTree>
      <p:nvGrpSpPr>
        <p:cNvPr id="1" name=""/>
        <p:cNvGrpSpPr/>
        <p:nvPr/>
      </p:nvGrpSpPr>
      <p:grpSpPr>
        <a:xfrm>
          <a:off x="0" y="0"/>
          <a:ext cx="0" cy="0"/>
          <a:chOff x="0" y="0"/>
          <a:chExt cx="0" cy="0"/>
        </a:xfrm>
      </p:grpSpPr>
      <p:pic>
        <p:nvPicPr>
          <p:cNvPr id="3" name="Picture 2" descr="Students wearing mortarboards">
            <a:extLst>
              <a:ext uri="{FF2B5EF4-FFF2-40B4-BE49-F238E27FC236}">
                <a16:creationId xmlns:a16="http://schemas.microsoft.com/office/drawing/2014/main" id="{0C136421-E0A7-B4E8-0378-D3CE3455D5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68"/>
          <a:stretch/>
        </p:blipFill>
        <p:spPr>
          <a:xfrm>
            <a:off x="0" y="0"/>
            <a:ext cx="12192000" cy="6400373"/>
          </a:xfrm>
          <a:prstGeom prst="rect">
            <a:avLst/>
          </a:prstGeom>
        </p:spPr>
      </p:pic>
    </p:spTree>
    <p:extLst>
      <p:ext uri="{BB962C8B-B14F-4D97-AF65-F5344CB8AC3E}">
        <p14:creationId xmlns:p14="http://schemas.microsoft.com/office/powerpoint/2010/main" val="2548519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Slide Photo Option 13">
    <p:spTree>
      <p:nvGrpSpPr>
        <p:cNvPr id="1" name=""/>
        <p:cNvGrpSpPr/>
        <p:nvPr/>
      </p:nvGrpSpPr>
      <p:grpSpPr>
        <a:xfrm>
          <a:off x="0" y="0"/>
          <a:ext cx="0" cy="0"/>
          <a:chOff x="0" y="0"/>
          <a:chExt cx="0" cy="0"/>
        </a:xfrm>
      </p:grpSpPr>
      <p:pic>
        <p:nvPicPr>
          <p:cNvPr id="12" name="Picture 11" descr="Close-up of stethoscope in scrubs pocket">
            <a:extLst>
              <a:ext uri="{FF2B5EF4-FFF2-40B4-BE49-F238E27FC236}">
                <a16:creationId xmlns:a16="http://schemas.microsoft.com/office/drawing/2014/main" id="{2FE9CFC1-5E05-049B-F8D7-C47D583CCD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0" b="11250"/>
          <a:stretch/>
        </p:blipFill>
        <p:spPr>
          <a:xfrm>
            <a:off x="0" y="0"/>
            <a:ext cx="12192000" cy="6400799"/>
          </a:xfrm>
          <a:prstGeom prst="rect">
            <a:avLst/>
          </a:prstGeom>
        </p:spPr>
      </p:pic>
    </p:spTree>
    <p:extLst>
      <p:ext uri="{BB962C8B-B14F-4D97-AF65-F5344CB8AC3E}">
        <p14:creationId xmlns:p14="http://schemas.microsoft.com/office/powerpoint/2010/main" val="4150903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Slide Photo Option 14">
    <p:spTree>
      <p:nvGrpSpPr>
        <p:cNvPr id="1" name=""/>
        <p:cNvGrpSpPr/>
        <p:nvPr/>
      </p:nvGrpSpPr>
      <p:grpSpPr>
        <a:xfrm>
          <a:off x="0" y="0"/>
          <a:ext cx="0" cy="0"/>
          <a:chOff x="0" y="0"/>
          <a:chExt cx="0" cy="0"/>
        </a:xfrm>
      </p:grpSpPr>
      <p:pic>
        <p:nvPicPr>
          <p:cNvPr id="10" name="Picture 9" descr="Seedlings growing in a garden with sunlight">
            <a:extLst>
              <a:ext uri="{FF2B5EF4-FFF2-40B4-BE49-F238E27FC236}">
                <a16:creationId xmlns:a16="http://schemas.microsoft.com/office/drawing/2014/main" id="{83FE5ACE-EA65-4557-1A8A-D6D39C4366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288"/>
          <a:stretch/>
        </p:blipFill>
        <p:spPr>
          <a:xfrm>
            <a:off x="0" y="0"/>
            <a:ext cx="12192000" cy="6400799"/>
          </a:xfrm>
          <a:prstGeom prst="rect">
            <a:avLst/>
          </a:prstGeom>
        </p:spPr>
      </p:pic>
    </p:spTree>
    <p:extLst>
      <p:ext uri="{BB962C8B-B14F-4D97-AF65-F5344CB8AC3E}">
        <p14:creationId xmlns:p14="http://schemas.microsoft.com/office/powerpoint/2010/main" val="2512597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Slide Photo Option 15">
    <p:spTree>
      <p:nvGrpSpPr>
        <p:cNvPr id="1" name=""/>
        <p:cNvGrpSpPr/>
        <p:nvPr/>
      </p:nvGrpSpPr>
      <p:grpSpPr>
        <a:xfrm>
          <a:off x="0" y="0"/>
          <a:ext cx="0" cy="0"/>
          <a:chOff x="0" y="0"/>
          <a:chExt cx="0" cy="0"/>
        </a:xfrm>
      </p:grpSpPr>
      <p:pic>
        <p:nvPicPr>
          <p:cNvPr id="8" name="Picture 7" descr="Close-up of Open sign on glass door">
            <a:extLst>
              <a:ext uri="{FF2B5EF4-FFF2-40B4-BE49-F238E27FC236}">
                <a16:creationId xmlns:a16="http://schemas.microsoft.com/office/drawing/2014/main" id="{F76B30AA-F4D1-8169-C700-E3EF0C3345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70" b="11980"/>
          <a:stretch/>
        </p:blipFill>
        <p:spPr>
          <a:xfrm>
            <a:off x="0" y="0"/>
            <a:ext cx="12192000" cy="6400800"/>
          </a:xfrm>
          <a:prstGeom prst="rect">
            <a:avLst/>
          </a:prstGeom>
        </p:spPr>
      </p:pic>
    </p:spTree>
    <p:extLst>
      <p:ext uri="{BB962C8B-B14F-4D97-AF65-F5344CB8AC3E}">
        <p14:creationId xmlns:p14="http://schemas.microsoft.com/office/powerpoint/2010/main" val="3716849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lide Photo Option 16">
    <p:spTree>
      <p:nvGrpSpPr>
        <p:cNvPr id="1" name=""/>
        <p:cNvGrpSpPr/>
        <p:nvPr/>
      </p:nvGrpSpPr>
      <p:grpSpPr>
        <a:xfrm>
          <a:off x="0" y="0"/>
          <a:ext cx="0" cy="0"/>
          <a:chOff x="0" y="0"/>
          <a:chExt cx="0" cy="0"/>
        </a:xfrm>
      </p:grpSpPr>
      <p:pic>
        <p:nvPicPr>
          <p:cNvPr id="6" name="Picture 5" descr="Cows standing in row in pasture, with heads turned looking ahead">
            <a:extLst>
              <a:ext uri="{FF2B5EF4-FFF2-40B4-BE49-F238E27FC236}">
                <a16:creationId xmlns:a16="http://schemas.microsoft.com/office/drawing/2014/main" id="{7CF2830A-7C73-DC89-D0C7-6C024DFE7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32" t="10992" r="2132" b="13474"/>
          <a:stretch/>
        </p:blipFill>
        <p:spPr>
          <a:xfrm>
            <a:off x="0" y="0"/>
            <a:ext cx="12192000" cy="6400799"/>
          </a:xfrm>
          <a:prstGeom prst="rect">
            <a:avLst/>
          </a:prstGeom>
        </p:spPr>
      </p:pic>
    </p:spTree>
    <p:extLst>
      <p:ext uri="{BB962C8B-B14F-4D97-AF65-F5344CB8AC3E}">
        <p14:creationId xmlns:p14="http://schemas.microsoft.com/office/powerpoint/2010/main" val="384520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itle Slide, Title Top, and Big Pictur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hasCustomPrompt="1"/>
          </p:nvPr>
        </p:nvSpPr>
        <p:spPr>
          <a:xfrm>
            <a:off x="0" y="9144"/>
            <a:ext cx="12188952" cy="1280160"/>
          </a:xfrm>
        </p:spPr>
        <p:txBody>
          <a:bodyPr lIns="457200" rIns="457200" bIns="182880" anchor="b"/>
          <a:lstStyle>
            <a:lvl1pPr algn="l">
              <a:defRPr sz="4400">
                <a:solidFill>
                  <a:schemeClr val="accent6"/>
                </a:solidFill>
              </a:defRPr>
            </a:lvl1pPr>
          </a:lstStyle>
          <a:p>
            <a:r>
              <a:rPr lang="en-US"/>
              <a:t>Click to edit title style</a:t>
            </a:r>
          </a:p>
        </p:txBody>
      </p:sp>
      <p:sp>
        <p:nvSpPr>
          <p:cNvPr id="4" name="Text Placeholder 2">
            <a:extLst>
              <a:ext uri="{FF2B5EF4-FFF2-40B4-BE49-F238E27FC236}">
                <a16:creationId xmlns:a16="http://schemas.microsoft.com/office/drawing/2014/main" id="{FB333F3C-8FCA-E64D-BEBF-3FFA8AFE6014}"/>
              </a:ext>
            </a:extLst>
          </p:cNvPr>
          <p:cNvSpPr>
            <a:spLocks noGrp="1"/>
          </p:cNvSpPr>
          <p:nvPr>
            <p:ph idx="14" hasCustomPrompt="1"/>
          </p:nvPr>
        </p:nvSpPr>
        <p:spPr>
          <a:xfrm>
            <a:off x="0" y="1307592"/>
            <a:ext cx="12188952" cy="4453128"/>
          </a:xfrm>
          <a:prstGeom prst="rect">
            <a:avLst/>
          </a:prstGeom>
        </p:spPr>
        <p:txBody>
          <a:bodyPr vert="horz" wrap="square" lIns="0" tIns="0" rIns="0" bIns="0" rtlCol="0" anchor="ctr" anchorCtr="0">
            <a:noAutofit/>
          </a:bodyPr>
          <a:lstStyle>
            <a:lvl1pPr>
              <a:defRPr>
                <a:solidFill>
                  <a:schemeClr val="tx2"/>
                </a:solidFill>
              </a:defRPr>
            </a:lvl1pPr>
            <a:lvl2pPr>
              <a:defRPr>
                <a:solidFill>
                  <a:schemeClr val="tx2"/>
                </a:solidFill>
              </a:defRPr>
            </a:lvl2pPr>
            <a:lvl3pPr>
              <a:defRPr>
                <a:solidFill>
                  <a:schemeClr val="tx2"/>
                </a:solidFill>
              </a:defRPr>
            </a:lvl3pPr>
          </a:lstStyle>
          <a:p>
            <a:pPr lvl="0"/>
            <a:r>
              <a:rPr lang="en-US"/>
              <a:t>Graphic</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hasCustomPrompt="1"/>
          </p:nvPr>
        </p:nvSpPr>
        <p:spPr>
          <a:xfrm>
            <a:off x="0" y="5769864"/>
            <a:ext cx="12188952" cy="621792"/>
          </a:xfrm>
          <a:prstGeom prst="rect">
            <a:avLst/>
          </a:prstGeom>
        </p:spPr>
        <p:txBody>
          <a:bodyPr lIns="457200" rIns="457200" anchor="ctr" anchorCtr="0"/>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Tree>
    <p:extLst>
      <p:ext uri="{BB962C8B-B14F-4D97-AF65-F5344CB8AC3E}">
        <p14:creationId xmlns:p14="http://schemas.microsoft.com/office/powerpoint/2010/main" val="149373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Title Slide, Title Top, and Big Pictur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hasCustomPrompt="1"/>
          </p:nvPr>
        </p:nvSpPr>
        <p:spPr>
          <a:xfrm>
            <a:off x="0" y="9144"/>
            <a:ext cx="12188952" cy="1280160"/>
          </a:xfrm>
        </p:spPr>
        <p:txBody>
          <a:bodyPr lIns="457200" rIns="457200" bIns="182880" anchor="b"/>
          <a:lstStyle>
            <a:lvl1pPr algn="l">
              <a:defRPr sz="44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hasCustomPrompt="1"/>
          </p:nvPr>
        </p:nvSpPr>
        <p:spPr>
          <a:xfrm>
            <a:off x="0" y="5769864"/>
            <a:ext cx="12188952" cy="621792"/>
          </a:xfrm>
          <a:prstGeom prst="rect">
            <a:avLst/>
          </a:prstGeom>
        </p:spPr>
        <p:txBody>
          <a:bodyPr lIns="457200" rIns="457200" anchor="ctr" anchorCtr="0"/>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4" name="Text Placeholder 2">
            <a:extLst>
              <a:ext uri="{FF2B5EF4-FFF2-40B4-BE49-F238E27FC236}">
                <a16:creationId xmlns:a16="http://schemas.microsoft.com/office/drawing/2014/main" id="{FB333F3C-8FCA-E64D-BEBF-3FFA8AFE6014}"/>
              </a:ext>
            </a:extLst>
          </p:cNvPr>
          <p:cNvSpPr>
            <a:spLocks noGrp="1"/>
          </p:cNvSpPr>
          <p:nvPr>
            <p:ph idx="14" hasCustomPrompt="1"/>
          </p:nvPr>
        </p:nvSpPr>
        <p:spPr>
          <a:xfrm>
            <a:off x="0" y="1307592"/>
            <a:ext cx="12188952" cy="4453128"/>
          </a:xfrm>
          <a:prstGeom prst="rect">
            <a:avLst/>
          </a:prstGeom>
        </p:spPr>
        <p:txBody>
          <a:bodyPr vert="horz" wrap="square" lIns="0" tIns="0" rIns="0" bIns="0" rtlCol="0" anchor="ctr" anchorCtr="0">
            <a:noAutofit/>
          </a:bodyPr>
          <a:lstStyle>
            <a:lvl1pPr>
              <a:defRPr>
                <a:solidFill>
                  <a:schemeClr val="bg1"/>
                </a:solidFill>
              </a:defRPr>
            </a:lvl1pPr>
            <a:lvl2pPr>
              <a:defRPr>
                <a:solidFill>
                  <a:schemeClr val="tx2"/>
                </a:solidFill>
              </a:defRPr>
            </a:lvl2pPr>
            <a:lvl3pPr>
              <a:defRPr>
                <a:solidFill>
                  <a:schemeClr val="tx2"/>
                </a:solidFill>
              </a:defRPr>
            </a:lvl3pPr>
          </a:lstStyle>
          <a:p>
            <a:pPr lvl="0"/>
            <a:r>
              <a:rPr lang="en-US"/>
              <a:t>Graphic</a:t>
            </a:r>
          </a:p>
        </p:txBody>
      </p:sp>
    </p:spTree>
    <p:extLst>
      <p:ext uri="{BB962C8B-B14F-4D97-AF65-F5344CB8AC3E}">
        <p14:creationId xmlns:p14="http://schemas.microsoft.com/office/powerpoint/2010/main" val="346623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Title Slide with Thre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hasCustomPrompt="1"/>
          </p:nvPr>
        </p:nvSpPr>
        <p:spPr>
          <a:xfrm>
            <a:off x="4572000" y="0"/>
            <a:ext cx="7616952" cy="4023360"/>
          </a:xfrm>
        </p:spPr>
        <p:txBody>
          <a:bodyPr lIns="457200" rIns="457200" anchor="b"/>
          <a:lstStyle>
            <a:lvl1pPr algn="ctr">
              <a:defRPr sz="4400">
                <a:solidFill>
                  <a:schemeClr val="accent6"/>
                </a:solidFill>
              </a:defRPr>
            </a:lvl1pPr>
          </a:lstStyle>
          <a:p>
            <a:r>
              <a:rPr lang="en-US"/>
              <a:t>Click to edit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hasCustomPrompt="1"/>
          </p:nvPr>
        </p:nvSpPr>
        <p:spPr>
          <a:xfrm>
            <a:off x="4572000" y="4498848"/>
            <a:ext cx="7616952" cy="914400"/>
          </a:xfrm>
          <a:prstGeom prst="rect">
            <a:avLst/>
          </a:prstGeom>
        </p:spPr>
        <p:txBody>
          <a:bodyPr anchor="t" anchorCtr="0"/>
          <a:lstStyle>
            <a:lvl1pPr marL="0" indent="0" algn="ctr">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5" name="Picture Placeholder 11">
            <a:extLst>
              <a:ext uri="{FF2B5EF4-FFF2-40B4-BE49-F238E27FC236}">
                <a16:creationId xmlns:a16="http://schemas.microsoft.com/office/drawing/2014/main" id="{744ED734-3E68-E178-1010-4D5BD252E295}"/>
              </a:ext>
            </a:extLst>
          </p:cNvPr>
          <p:cNvSpPr>
            <a:spLocks noGrp="1"/>
          </p:cNvSpPr>
          <p:nvPr>
            <p:ph type="pic" sz="quarter" idx="12"/>
          </p:nvPr>
        </p:nvSpPr>
        <p:spPr>
          <a:xfrm>
            <a:off x="0" y="0"/>
            <a:ext cx="2743200" cy="2651760"/>
          </a:xfrm>
        </p:spPr>
        <p:txBody>
          <a:bodyPr/>
          <a:lstStyle>
            <a:lvl1pPr>
              <a:defRPr>
                <a:solidFill>
                  <a:schemeClr val="tx2"/>
                </a:solidFill>
              </a:defRPr>
            </a:lvl1pPr>
          </a:lstStyle>
          <a:p>
            <a:endParaRPr lang="en-US"/>
          </a:p>
        </p:txBody>
      </p:sp>
      <p:sp>
        <p:nvSpPr>
          <p:cNvPr id="6" name="Picture Placeholder 13">
            <a:extLst>
              <a:ext uri="{FF2B5EF4-FFF2-40B4-BE49-F238E27FC236}">
                <a16:creationId xmlns:a16="http://schemas.microsoft.com/office/drawing/2014/main" id="{45BCC4F6-8CFE-9581-9791-554D9023E169}"/>
              </a:ext>
            </a:extLst>
          </p:cNvPr>
          <p:cNvSpPr>
            <a:spLocks noGrp="1"/>
          </p:cNvSpPr>
          <p:nvPr>
            <p:ph type="pic" sz="quarter" idx="11"/>
          </p:nvPr>
        </p:nvSpPr>
        <p:spPr>
          <a:xfrm>
            <a:off x="2971800" y="0"/>
            <a:ext cx="1600200" cy="2651760"/>
          </a:xfrm>
        </p:spPr>
        <p:txBody>
          <a:bodyPr/>
          <a:lstStyle>
            <a:lvl1pPr>
              <a:defRPr>
                <a:solidFill>
                  <a:schemeClr val="tx2"/>
                </a:solidFill>
              </a:defRPr>
            </a:lvl1pPr>
          </a:lstStyle>
          <a:p>
            <a:endParaRPr lang="en-US"/>
          </a:p>
        </p:txBody>
      </p:sp>
      <p:sp>
        <p:nvSpPr>
          <p:cNvPr id="7" name="Picture Placeholder 15">
            <a:extLst>
              <a:ext uri="{FF2B5EF4-FFF2-40B4-BE49-F238E27FC236}">
                <a16:creationId xmlns:a16="http://schemas.microsoft.com/office/drawing/2014/main" id="{848EBA4F-A8AF-2F78-DB93-CA83E3FC98E4}"/>
              </a:ext>
            </a:extLst>
          </p:cNvPr>
          <p:cNvSpPr>
            <a:spLocks noGrp="1"/>
          </p:cNvSpPr>
          <p:nvPr>
            <p:ph type="pic" sz="quarter" idx="13"/>
          </p:nvPr>
        </p:nvSpPr>
        <p:spPr>
          <a:xfrm>
            <a:off x="0" y="2877391"/>
            <a:ext cx="4572000" cy="3520440"/>
          </a:xfrm>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60469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Title Slide with On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480C-4689-3798-A719-304D52DF003F}"/>
              </a:ext>
            </a:extLst>
          </p:cNvPr>
          <p:cNvSpPr>
            <a:spLocks noGrp="1"/>
          </p:cNvSpPr>
          <p:nvPr>
            <p:ph type="ctrTitle" hasCustomPrompt="1"/>
          </p:nvPr>
        </p:nvSpPr>
        <p:spPr>
          <a:xfrm>
            <a:off x="4572000" y="0"/>
            <a:ext cx="7616952" cy="4023360"/>
          </a:xfrm>
        </p:spPr>
        <p:txBody>
          <a:bodyPr lIns="457200" rIns="457200" anchor="b"/>
          <a:lstStyle>
            <a:lvl1pPr algn="ctr">
              <a:defRPr sz="4400">
                <a:solidFill>
                  <a:schemeClr val="accent6"/>
                </a:solidFill>
              </a:defRPr>
            </a:lvl1pPr>
          </a:lstStyle>
          <a:p>
            <a:r>
              <a:rPr lang="en-US"/>
              <a:t>Click to edit title style</a:t>
            </a:r>
          </a:p>
        </p:txBody>
      </p:sp>
      <p:sp>
        <p:nvSpPr>
          <p:cNvPr id="3" name="Subtitle 2">
            <a:extLst>
              <a:ext uri="{FF2B5EF4-FFF2-40B4-BE49-F238E27FC236}">
                <a16:creationId xmlns:a16="http://schemas.microsoft.com/office/drawing/2014/main" id="{CACD3AF6-F91B-5B50-E08C-53AE84E798D0}"/>
              </a:ext>
            </a:extLst>
          </p:cNvPr>
          <p:cNvSpPr>
            <a:spLocks noGrp="1"/>
          </p:cNvSpPr>
          <p:nvPr>
            <p:ph type="subTitle" idx="1" hasCustomPrompt="1"/>
          </p:nvPr>
        </p:nvSpPr>
        <p:spPr>
          <a:xfrm>
            <a:off x="4572000" y="4498848"/>
            <a:ext cx="7616952" cy="914400"/>
          </a:xfrm>
          <a:prstGeom prst="rect">
            <a:avLst/>
          </a:prstGeom>
        </p:spPr>
        <p:txBody>
          <a:bodyPr lIns="457200" rIns="457200" anchor="t" anchorCtr="0"/>
          <a:lstStyle>
            <a:lvl1pPr marL="0" indent="0" algn="ctr">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16" name="Picture Placeholder 15">
            <a:extLst>
              <a:ext uri="{FF2B5EF4-FFF2-40B4-BE49-F238E27FC236}">
                <a16:creationId xmlns:a16="http://schemas.microsoft.com/office/drawing/2014/main" id="{B90E8E67-B1C9-FB64-0E6C-58D0117B6EC5}"/>
              </a:ext>
            </a:extLst>
          </p:cNvPr>
          <p:cNvSpPr>
            <a:spLocks noGrp="1"/>
          </p:cNvSpPr>
          <p:nvPr>
            <p:ph type="pic" sz="quarter" idx="12"/>
          </p:nvPr>
        </p:nvSpPr>
        <p:spPr>
          <a:xfrm>
            <a:off x="0" y="0"/>
            <a:ext cx="4572000" cy="6400800"/>
          </a:xfrm>
          <a:prstGeom prst="rect">
            <a:avLst/>
          </a:prstGeom>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05380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ssibility Reques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FE3D6E-8F5C-C4A2-3B83-EC99987590D4}"/>
              </a:ext>
              <a:ext uri="{C183D7F6-B498-43B3-948B-1728B52AA6E4}">
                <adec:decorative xmlns:adec="http://schemas.microsoft.com/office/drawing/2017/decorative" val="1"/>
              </a:ext>
            </a:extLst>
          </p:cNvPr>
          <p:cNvSpPr/>
          <p:nvPr userDrawn="1"/>
        </p:nvSpPr>
        <p:spPr>
          <a:xfrm>
            <a:off x="0" y="-1"/>
            <a:ext cx="4572000" cy="6400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532807-F3BE-3BD0-1AB5-6757037E5732}"/>
              </a:ext>
            </a:extLst>
          </p:cNvPr>
          <p:cNvSpPr txBox="1"/>
          <p:nvPr userDrawn="1"/>
        </p:nvSpPr>
        <p:spPr>
          <a:xfrm>
            <a:off x="0" y="2542032"/>
            <a:ext cx="4572000" cy="1323439"/>
          </a:xfrm>
          <a:prstGeom prst="rect">
            <a:avLst/>
          </a:prstGeom>
          <a:noFill/>
        </p:spPr>
        <p:txBody>
          <a:bodyPr wrap="square" lIns="457200" rtlCol="0">
            <a:spAutoFit/>
          </a:bodyPr>
          <a:lstStyle/>
          <a:p>
            <a:pPr algn="l">
              <a:lnSpc>
                <a:spcPts val="4800"/>
              </a:lnSpc>
            </a:pPr>
            <a:r>
              <a:rPr lang="en-US" sz="4400" b="1">
                <a:solidFill>
                  <a:schemeClr val="bg1"/>
                </a:solidFill>
                <a:latin typeface="Arial" panose="020B0604020202020204" pitchFamily="34" charset="0"/>
                <a:cs typeface="Arial" panose="020B0604020202020204" pitchFamily="34" charset="0"/>
              </a:rPr>
              <a:t>Accessibility Requests</a:t>
            </a:r>
          </a:p>
        </p:txBody>
      </p:sp>
      <p:sp>
        <p:nvSpPr>
          <p:cNvPr id="7" name="TextBox 6">
            <a:extLst>
              <a:ext uri="{FF2B5EF4-FFF2-40B4-BE49-F238E27FC236}">
                <a16:creationId xmlns:a16="http://schemas.microsoft.com/office/drawing/2014/main" id="{7F8A86D6-3213-8093-24F4-26B579E3C94F}"/>
              </a:ext>
            </a:extLst>
          </p:cNvPr>
          <p:cNvSpPr txBox="1"/>
          <p:nvPr userDrawn="1"/>
        </p:nvSpPr>
        <p:spPr>
          <a:xfrm>
            <a:off x="5029198" y="1353312"/>
            <a:ext cx="6629402" cy="1154162"/>
          </a:xfrm>
          <a:prstGeom prst="rect">
            <a:avLst/>
          </a:prstGeom>
          <a:noFill/>
        </p:spPr>
        <p:txBody>
          <a:bodyPr wrap="square" lIns="0" tIns="0" rIns="0" bIns="0"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2800" b="1">
                <a:solidFill>
                  <a:schemeClr val="tx2"/>
                </a:solidFill>
                <a:latin typeface="Arial" panose="020B0604020202020204" pitchFamily="34" charset="0"/>
                <a:cs typeface="Arial" panose="020B0604020202020204" pitchFamily="34" charset="0"/>
              </a:rPr>
              <a:t>To receive this information in an alternative format or for other </a:t>
            </a:r>
            <a:br>
              <a:rPr lang="en-US" sz="2800" b="1">
                <a:solidFill>
                  <a:schemeClr val="tx2"/>
                </a:solidFill>
                <a:latin typeface="Arial" panose="020B0604020202020204" pitchFamily="34" charset="0"/>
                <a:cs typeface="Arial" panose="020B0604020202020204" pitchFamily="34" charset="0"/>
              </a:rPr>
            </a:br>
            <a:r>
              <a:rPr lang="en-US" sz="2800" b="1">
                <a:solidFill>
                  <a:schemeClr val="tx2"/>
                </a:solidFill>
                <a:latin typeface="Arial" panose="020B0604020202020204" pitchFamily="34" charset="0"/>
                <a:cs typeface="Arial" panose="020B0604020202020204" pitchFamily="34" charset="0"/>
              </a:rPr>
              <a:t>accessibility requests, please contact</a:t>
            </a:r>
            <a:r>
              <a:rPr lang="en-US" sz="2800">
                <a:solidFill>
                  <a:schemeClr val="tx2"/>
                </a:solidFill>
                <a:latin typeface="Arial" panose="020B0604020202020204" pitchFamily="34" charset="0"/>
                <a:cs typeface="Arial" panose="020B0604020202020204" pitchFamily="34" charset="0"/>
              </a:rPr>
              <a:t>:</a:t>
            </a:r>
          </a:p>
        </p:txBody>
      </p:sp>
      <p:sp>
        <p:nvSpPr>
          <p:cNvPr id="2" name="Text Placeholder 2">
            <a:extLst>
              <a:ext uri="{FF2B5EF4-FFF2-40B4-BE49-F238E27FC236}">
                <a16:creationId xmlns:a16="http://schemas.microsoft.com/office/drawing/2014/main" id="{11AA5229-5696-3CF3-9502-625CC44D676E}"/>
              </a:ext>
            </a:extLst>
          </p:cNvPr>
          <p:cNvSpPr>
            <a:spLocks noGrp="1"/>
          </p:cNvSpPr>
          <p:nvPr>
            <p:ph idx="1" hasCustomPrompt="1"/>
          </p:nvPr>
        </p:nvSpPr>
        <p:spPr>
          <a:xfrm>
            <a:off x="5029199" y="2756726"/>
            <a:ext cx="6702553" cy="364407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ts val="3000"/>
              </a:lnSpc>
              <a:spcBef>
                <a:spcPts val="1000"/>
              </a:spcBef>
              <a:spcAft>
                <a:spcPts val="1000"/>
              </a:spcAft>
              <a:buClrTx/>
              <a:buSzTx/>
              <a:buFont typeface="Arial" panose="020B0604020202020204" pitchFamily="34" charset="0"/>
              <a:buNone/>
              <a:tabLst/>
              <a:defRPr/>
            </a:pPr>
            <a:r>
              <a:rPr lang="en-US"/>
              <a:t>Insert Name/Title, Agency/Department, email, and phone on separate lines…</a:t>
            </a:r>
          </a:p>
        </p:txBody>
      </p:sp>
    </p:spTree>
    <p:extLst>
      <p:ext uri="{BB962C8B-B14F-4D97-AF65-F5344CB8AC3E}">
        <p14:creationId xmlns:p14="http://schemas.microsoft.com/office/powerpoint/2010/main" val="17919080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BD3B74-9122-9FD9-5ED4-33C3FC4C481C}"/>
              </a:ext>
            </a:extLst>
          </p:cNvPr>
          <p:cNvSpPr>
            <a:spLocks noGrp="1"/>
          </p:cNvSpPr>
          <p:nvPr>
            <p:ph type="title"/>
          </p:nvPr>
        </p:nvSpPr>
        <p:spPr>
          <a:xfrm>
            <a:off x="0" y="0"/>
            <a:ext cx="4572000" cy="6126480"/>
          </a:xfrm>
          <a:prstGeom prst="rect">
            <a:avLst/>
          </a:prstGeom>
        </p:spPr>
        <p:txBody>
          <a:bodyPr vert="horz" wrap="square" lIns="457200" tIns="0" rIns="0" bIns="0" rtlCol="0" anchor="ctr">
            <a:noAutofit/>
          </a:bodyPr>
          <a:lstStyle/>
          <a:p>
            <a:r>
              <a:rPr lang="en-US"/>
              <a:t>Click to edit title style</a:t>
            </a:r>
          </a:p>
        </p:txBody>
      </p:sp>
      <p:sp>
        <p:nvSpPr>
          <p:cNvPr id="4" name="Rectangle 3">
            <a:extLst>
              <a:ext uri="{FF2B5EF4-FFF2-40B4-BE49-F238E27FC236}">
                <a16:creationId xmlns:a16="http://schemas.microsoft.com/office/drawing/2014/main" id="{A00E8739-0784-D919-F6EC-6743DC0D2465}"/>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Picture 7">
            <a:extLst>
              <a:ext uri="{FF2B5EF4-FFF2-40B4-BE49-F238E27FC236}">
                <a16:creationId xmlns:a16="http://schemas.microsoft.com/office/drawing/2014/main" id="{ABA03AD9-3B45-5DE8-2B86-3C353E2CEC92}"/>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9464040" y="6487668"/>
            <a:ext cx="2267713" cy="283464"/>
          </a:xfrm>
          <a:prstGeom prst="rect">
            <a:avLst/>
          </a:prstGeom>
        </p:spPr>
      </p:pic>
      <p:sp>
        <p:nvSpPr>
          <p:cNvPr id="5" name="Text Placeholder 2">
            <a:extLst>
              <a:ext uri="{FF2B5EF4-FFF2-40B4-BE49-F238E27FC236}">
                <a16:creationId xmlns:a16="http://schemas.microsoft.com/office/drawing/2014/main" id="{A1B67705-4267-BAEC-9ACA-FDFFA971F8A0}"/>
              </a:ext>
            </a:extLst>
          </p:cNvPr>
          <p:cNvSpPr>
            <a:spLocks noGrp="1"/>
          </p:cNvSpPr>
          <p:nvPr>
            <p:ph type="body" idx="1"/>
          </p:nvPr>
        </p:nvSpPr>
        <p:spPr>
          <a:xfrm>
            <a:off x="5029199" y="0"/>
            <a:ext cx="6702553" cy="6400800"/>
          </a:xfrm>
          <a:prstGeom prst="rect">
            <a:avLst/>
          </a:prstGeom>
        </p:spPr>
        <p:txBody>
          <a:bodyPr vert="horz" wrap="square" lIns="0" tIns="0" rIns="0" bIns="0" rtlCol="0" anchor="ctr" anchorCtr="0">
            <a:noAutofit/>
          </a:bodyPr>
          <a:lstStyle/>
          <a:p>
            <a:pPr lvl="0"/>
            <a:r>
              <a:rPr lang="en-US"/>
              <a:t>Paragraph text…</a:t>
            </a:r>
          </a:p>
          <a:p>
            <a:pPr lvl="1"/>
            <a:r>
              <a:rPr lang="en-US"/>
              <a:t>First level</a:t>
            </a:r>
          </a:p>
          <a:p>
            <a:pPr lvl="2"/>
            <a:r>
              <a:rPr lang="en-US"/>
              <a:t>Second level</a:t>
            </a:r>
          </a:p>
        </p:txBody>
      </p:sp>
      <p:sp>
        <p:nvSpPr>
          <p:cNvPr id="3" name="TextBox 2">
            <a:extLst>
              <a:ext uri="{FF2B5EF4-FFF2-40B4-BE49-F238E27FC236}">
                <a16:creationId xmlns:a16="http://schemas.microsoft.com/office/drawing/2014/main" id="{C3390DE3-839F-B1D8-F8D6-779B920848BE}"/>
              </a:ext>
              <a:ext uri="{C183D7F6-B498-43B3-948B-1728B52AA6E4}">
                <adec:decorative xmlns:adec="http://schemas.microsoft.com/office/drawing/2017/decorative" val="1"/>
              </a:ext>
            </a:extLst>
          </p:cNvPr>
          <p:cNvSpPr txBox="1"/>
          <p:nvPr userDrawn="1"/>
        </p:nvSpPr>
        <p:spPr>
          <a:xfrm>
            <a:off x="0" y="6444734"/>
            <a:ext cx="3291840" cy="369332"/>
          </a:xfrm>
          <a:prstGeom prst="rect">
            <a:avLst/>
          </a:prstGeom>
          <a:noFill/>
        </p:spPr>
        <p:txBody>
          <a:bodyPr wrap="square" lIns="457200" rIns="0" rtlCol="0">
            <a:spAutoFit/>
          </a:bodyPr>
          <a:lstStyle/>
          <a:p>
            <a:fld id="{2BDE7FF3-CD9B-4010-98CC-55DD5EC389D2}" type="datetime4">
              <a:rPr lang="en-US" sz="1800" b="0" smtClean="0">
                <a:solidFill>
                  <a:schemeClr val="bg1"/>
                </a:solidFill>
                <a:latin typeface="Arial" panose="020B0604020202020204" pitchFamily="34" charset="0"/>
                <a:cs typeface="Arial" panose="020B0604020202020204" pitchFamily="34" charset="0"/>
              </a:rPr>
              <a:pPr/>
              <a:t>May 22, 2025</a:t>
            </a:fld>
            <a:r>
              <a:rPr lang="en-US" sz="1800" b="0">
                <a:solidFill>
                  <a:schemeClr val="bg1"/>
                </a:solidFill>
                <a:latin typeface="Arial" panose="020B0604020202020204" pitchFamily="34" charset="0"/>
                <a:cs typeface="Arial" panose="020B0604020202020204" pitchFamily="34" charset="0"/>
              </a:rPr>
              <a:t>  |  </a:t>
            </a:r>
            <a:fld id="{E9CC6C3D-5938-4AB6-86D8-837FFB4F0CB8}" type="slidenum">
              <a:rPr lang="en-US" sz="1800" b="0" smtClean="0">
                <a:solidFill>
                  <a:schemeClr val="bg1"/>
                </a:solidFill>
                <a:latin typeface="Arial" panose="020B0604020202020204" pitchFamily="34" charset="0"/>
                <a:cs typeface="Arial" panose="020B0604020202020204" pitchFamily="34" charset="0"/>
              </a:rPr>
              <a:pPr/>
              <a:t>‹#›</a:t>
            </a:fld>
            <a:endParaRPr lang="en-US" sz="18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7093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662" r:id="rId3"/>
    <p:sldLayoutId id="2147483665" r:id="rId4"/>
    <p:sldLayoutId id="2147483707" r:id="rId5"/>
    <p:sldLayoutId id="2147483708" r:id="rId6"/>
    <p:sldLayoutId id="2147483649" r:id="rId7"/>
    <p:sldLayoutId id="2147483661" r:id="rId8"/>
    <p:sldLayoutId id="2147483697" r:id="rId9"/>
    <p:sldLayoutId id="2147483658" r:id="rId10"/>
    <p:sldLayoutId id="2147483660" r:id="rId11"/>
    <p:sldLayoutId id="2147483650" r:id="rId12"/>
    <p:sldLayoutId id="2147483659" r:id="rId13"/>
    <p:sldLayoutId id="2147483666" r:id="rId14"/>
    <p:sldLayoutId id="2147483669" r:id="rId15"/>
    <p:sldLayoutId id="2147483667" r:id="rId16"/>
    <p:sldLayoutId id="2147483668" r:id="rId17"/>
    <p:sldLayoutId id="2147483653" r:id="rId18"/>
    <p:sldLayoutId id="2147483664" r:id="rId19"/>
    <p:sldLayoutId id="2147483657" r:id="rId20"/>
    <p:sldLayoutId id="2147483671" r:id="rId21"/>
    <p:sldLayoutId id="2147483701" r:id="rId22"/>
    <p:sldLayoutId id="2147483702" r:id="rId23"/>
    <p:sldLayoutId id="2147483703" r:id="rId24"/>
    <p:sldLayoutId id="2147483704" r:id="rId25"/>
    <p:sldLayoutId id="2147483705" r:id="rId26"/>
    <p:sldLayoutId id="2147483706" r:id="rId27"/>
    <p:sldLayoutId id="2147483655" r:id="rId28"/>
    <p:sldLayoutId id="2147483672" r:id="rId29"/>
    <p:sldLayoutId id="2147483670" r:id="rId30"/>
    <p:sldLayoutId id="2147483673" r:id="rId31"/>
    <p:sldLayoutId id="2147483674" r:id="rId32"/>
    <p:sldLayoutId id="2147483676" r:id="rId33"/>
    <p:sldLayoutId id="2147483678" r:id="rId34"/>
    <p:sldLayoutId id="2147483679" r:id="rId35"/>
    <p:sldLayoutId id="2147483696" r:id="rId36"/>
    <p:sldLayoutId id="2147483680" r:id="rId37"/>
    <p:sldLayoutId id="2147483682" r:id="rId38"/>
    <p:sldLayoutId id="2147483685" r:id="rId39"/>
    <p:sldLayoutId id="2147483686" r:id="rId40"/>
    <p:sldLayoutId id="2147483687" r:id="rId41"/>
    <p:sldLayoutId id="2147483688" r:id="rId42"/>
    <p:sldLayoutId id="2147483689" r:id="rId43"/>
    <p:sldLayoutId id="2147483690" r:id="rId44"/>
    <p:sldLayoutId id="2147483692" r:id="rId45"/>
    <p:sldLayoutId id="2147483693" r:id="rId46"/>
    <p:sldLayoutId id="2147483694" r:id="rId47"/>
    <p:sldLayoutId id="2147483695" r:id="rId48"/>
  </p:sldLayoutIdLst>
  <p:txStyles>
    <p:title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1000"/>
        </a:spcAft>
        <a:buFont typeface="Arial" panose="020B0604020202020204" pitchFamily="34" charset="0"/>
        <a:buNone/>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housingdata.org/profile/"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forms.office.com/g/TE08KuUx3w"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8C30-F864-1B22-C9A1-D4974EB1BBB5}"/>
              </a:ext>
            </a:extLst>
          </p:cNvPr>
          <p:cNvSpPr>
            <a:spLocks noGrp="1"/>
          </p:cNvSpPr>
          <p:nvPr>
            <p:ph type="ctrTitle"/>
          </p:nvPr>
        </p:nvSpPr>
        <p:spPr/>
        <p:txBody>
          <a:bodyPr/>
          <a:lstStyle/>
          <a:p>
            <a:r>
              <a:rPr lang="en-US">
                <a:latin typeface="Arial"/>
                <a:cs typeface="Arial"/>
              </a:rPr>
              <a:t>HUD 2025-2029 </a:t>
            </a:r>
            <a:br>
              <a:rPr lang="en-US"/>
            </a:br>
            <a:r>
              <a:rPr lang="en-US">
                <a:latin typeface="Arial"/>
                <a:cs typeface="Arial"/>
              </a:rPr>
              <a:t>5-Year Consolidated Plan </a:t>
            </a:r>
            <a:br>
              <a:rPr lang="en-US"/>
            </a:br>
            <a:r>
              <a:rPr lang="en-US">
                <a:latin typeface="Arial"/>
                <a:cs typeface="Arial"/>
              </a:rPr>
              <a:t>Outreach Meetings</a:t>
            </a:r>
          </a:p>
        </p:txBody>
      </p:sp>
      <p:sp>
        <p:nvSpPr>
          <p:cNvPr id="3" name="Subtitle 2">
            <a:extLst>
              <a:ext uri="{FF2B5EF4-FFF2-40B4-BE49-F238E27FC236}">
                <a16:creationId xmlns:a16="http://schemas.microsoft.com/office/drawing/2014/main" id="{8381A9D2-74F1-7D38-D6CD-C477278BCDAA}"/>
              </a:ext>
            </a:extLst>
          </p:cNvPr>
          <p:cNvSpPr>
            <a:spLocks noGrp="1"/>
          </p:cNvSpPr>
          <p:nvPr>
            <p:ph type="subTitle" idx="1"/>
          </p:nvPr>
        </p:nvSpPr>
        <p:spPr/>
        <p:txBody>
          <a:bodyPr/>
          <a:lstStyle/>
          <a:p>
            <a:r>
              <a:rPr lang="en-US"/>
              <a:t>Vermont Department of Housing &amp; Community Development</a:t>
            </a:r>
          </a:p>
          <a:p>
            <a:r>
              <a:rPr lang="en-US"/>
              <a:t>	</a:t>
            </a:r>
          </a:p>
        </p:txBody>
      </p:sp>
    </p:spTree>
    <p:extLst>
      <p:ext uri="{BB962C8B-B14F-4D97-AF65-F5344CB8AC3E}">
        <p14:creationId xmlns:p14="http://schemas.microsoft.com/office/powerpoint/2010/main" val="293975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FFF8-85AF-7309-ECF5-BFF9BAC61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DD362-DF35-5934-0263-252B6C50156E}"/>
              </a:ext>
            </a:extLst>
          </p:cNvPr>
          <p:cNvSpPr>
            <a:spLocks noGrp="1"/>
          </p:cNvSpPr>
          <p:nvPr>
            <p:ph type="title"/>
          </p:nvPr>
        </p:nvSpPr>
        <p:spPr/>
        <p:txBody>
          <a:bodyPr/>
          <a:lstStyle/>
          <a:p>
            <a:r>
              <a:rPr lang="en-US" b="1"/>
              <a:t>Annual Funding </a:t>
            </a:r>
            <a:r>
              <a:rPr lang="en-US"/>
              <a:t>Fiscal Year </a:t>
            </a:r>
            <a:r>
              <a:rPr lang="en-US" b="1"/>
              <a:t>2024</a:t>
            </a:r>
            <a:endParaRPr lang="en-US"/>
          </a:p>
        </p:txBody>
      </p:sp>
      <p:sp>
        <p:nvSpPr>
          <p:cNvPr id="3" name="Content Placeholder 2">
            <a:extLst>
              <a:ext uri="{FF2B5EF4-FFF2-40B4-BE49-F238E27FC236}">
                <a16:creationId xmlns:a16="http://schemas.microsoft.com/office/drawing/2014/main" id="{50D9EF19-6E92-4550-3A1C-0052046D66D3}"/>
              </a:ext>
            </a:extLst>
          </p:cNvPr>
          <p:cNvSpPr>
            <a:spLocks noGrp="1"/>
          </p:cNvSpPr>
          <p:nvPr>
            <p:ph idx="14"/>
          </p:nvPr>
        </p:nvSpPr>
        <p:spPr/>
        <p:txBody>
          <a:bodyPr/>
          <a:lstStyle/>
          <a:p>
            <a:pPr marL="514350" indent="-514350">
              <a:buFont typeface="Arial" panose="020B0604020202020204" pitchFamily="34" charset="0"/>
              <a:buChar char="•"/>
            </a:pPr>
            <a:r>
              <a:rPr lang="en-US" sz="2800">
                <a:latin typeface="Arial"/>
                <a:cs typeface="Arial"/>
              </a:rPr>
              <a:t>CDBG = $</a:t>
            </a:r>
            <a:r>
              <a:rPr lang="en-US">
                <a:latin typeface="Arial"/>
                <a:cs typeface="Arial"/>
              </a:rPr>
              <a:t>7,461,397</a:t>
            </a:r>
            <a:endParaRPr lang="en-US" sz="2800"/>
          </a:p>
          <a:p>
            <a:pPr marL="514350" indent="-514350">
              <a:buFont typeface="Arial" panose="020B0604020202020204" pitchFamily="34" charset="0"/>
              <a:buChar char="•"/>
            </a:pPr>
            <a:r>
              <a:rPr lang="en-US" sz="2800">
                <a:latin typeface="Arial"/>
                <a:cs typeface="Arial"/>
              </a:rPr>
              <a:t>HOME = $</a:t>
            </a:r>
            <a:r>
              <a:rPr lang="en-US">
                <a:latin typeface="Arial"/>
                <a:cs typeface="Arial"/>
              </a:rPr>
              <a:t>3,000,000</a:t>
            </a:r>
            <a:endParaRPr lang="en-US" sz="2800"/>
          </a:p>
          <a:p>
            <a:pPr marL="514350" indent="-514350">
              <a:buFont typeface="Arial" panose="020B0604020202020204" pitchFamily="34" charset="0"/>
              <a:buChar char="•"/>
            </a:pPr>
            <a:r>
              <a:rPr lang="en-US" sz="2800">
                <a:latin typeface="Arial"/>
                <a:cs typeface="Arial"/>
              </a:rPr>
              <a:t>ESG = $</a:t>
            </a:r>
            <a:r>
              <a:rPr lang="en-US">
                <a:latin typeface="Arial"/>
                <a:cs typeface="Arial"/>
              </a:rPr>
              <a:t>705,905</a:t>
            </a:r>
            <a:endParaRPr lang="en-US" sz="2800"/>
          </a:p>
          <a:p>
            <a:pPr marL="514350" indent="-514350">
              <a:buFont typeface="Arial" panose="020B0604020202020204" pitchFamily="34" charset="0"/>
              <a:buChar char="•"/>
            </a:pPr>
            <a:r>
              <a:rPr lang="en-US" sz="2800">
                <a:latin typeface="Arial"/>
                <a:cs typeface="Arial"/>
              </a:rPr>
              <a:t>HTF = $</a:t>
            </a:r>
            <a:r>
              <a:rPr lang="en-US">
                <a:latin typeface="Arial"/>
                <a:cs typeface="Arial"/>
              </a:rPr>
              <a:t>3,144,833</a:t>
            </a:r>
            <a:endParaRPr lang="en-US" sz="2800"/>
          </a:p>
          <a:p>
            <a:pPr marL="514350" indent="-514350">
              <a:buFont typeface="Arial" panose="020B0604020202020204" pitchFamily="34" charset="0"/>
              <a:buChar char="•"/>
            </a:pPr>
            <a:r>
              <a:rPr lang="en-US" sz="2800"/>
              <a:t>HOPWA - Vermont is ineligible to receive formula funds and applies for competitive funding</a:t>
            </a:r>
          </a:p>
          <a:p>
            <a:pPr marL="514350" indent="-514350">
              <a:buFont typeface="Arial" panose="020B0604020202020204" pitchFamily="34" charset="0"/>
              <a:buChar char="•"/>
            </a:pPr>
            <a:endParaRPr lang="en-US" sz="2800"/>
          </a:p>
          <a:p>
            <a:r>
              <a:rPr lang="en-US" sz="2400" i="1"/>
              <a:t>City of Burlington receives funding directly from HUD as an Entitlement Community</a:t>
            </a:r>
          </a:p>
        </p:txBody>
      </p:sp>
    </p:spTree>
    <p:extLst>
      <p:ext uri="{BB962C8B-B14F-4D97-AF65-F5344CB8AC3E}">
        <p14:creationId xmlns:p14="http://schemas.microsoft.com/office/powerpoint/2010/main" val="3452484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0B4ED-C34B-16EE-A542-26811392F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AD7E0-2EBE-EB07-3594-77AA5FB5A061}"/>
              </a:ext>
            </a:extLst>
          </p:cNvPr>
          <p:cNvSpPr>
            <a:spLocks noGrp="1"/>
          </p:cNvSpPr>
          <p:nvPr>
            <p:ph type="title"/>
          </p:nvPr>
        </p:nvSpPr>
        <p:spPr/>
        <p:txBody>
          <a:bodyPr/>
          <a:lstStyle/>
          <a:p>
            <a:r>
              <a:rPr lang="en-US" b="1"/>
              <a:t>Other Organizations Involved</a:t>
            </a:r>
            <a:endParaRPr lang="en-US"/>
          </a:p>
        </p:txBody>
      </p:sp>
      <p:sp>
        <p:nvSpPr>
          <p:cNvPr id="3" name="Content Placeholder 2">
            <a:extLst>
              <a:ext uri="{FF2B5EF4-FFF2-40B4-BE49-F238E27FC236}">
                <a16:creationId xmlns:a16="http://schemas.microsoft.com/office/drawing/2014/main" id="{7BE4D04F-6C82-C8AC-AEA7-5CFEE7AE61C7}"/>
              </a:ext>
            </a:extLst>
          </p:cNvPr>
          <p:cNvSpPr>
            <a:spLocks noGrp="1"/>
          </p:cNvSpPr>
          <p:nvPr>
            <p:ph idx="14"/>
          </p:nvPr>
        </p:nvSpPr>
        <p:spPr/>
        <p:txBody>
          <a:bodyPr/>
          <a:lstStyle/>
          <a:p>
            <a:pPr marL="514350" indent="-514350">
              <a:buFont typeface="Arial" panose="020B0604020202020204" pitchFamily="34" charset="0"/>
              <a:buChar char="•"/>
            </a:pPr>
            <a:r>
              <a:rPr lang="en-US" sz="2800">
                <a:latin typeface="Arial"/>
                <a:cs typeface="Arial"/>
              </a:rPr>
              <a:t>States are encouraged to include Public Housing Authority’s (PHA) plans in the State Consolidated Plan.</a:t>
            </a:r>
          </a:p>
          <a:p>
            <a:pPr marL="1200150" lvl="1" indent="-514350"/>
            <a:r>
              <a:rPr lang="en-US">
                <a:latin typeface="Arial"/>
                <a:cs typeface="Arial"/>
              </a:rPr>
              <a:t>PHA plans must be consistent with State Consolidated Plan.</a:t>
            </a:r>
          </a:p>
          <a:p>
            <a:pPr marL="514350" indent="-514350">
              <a:buFont typeface="Arial" panose="020B0604020202020204" pitchFamily="34" charset="0"/>
              <a:buChar char="•"/>
            </a:pPr>
            <a:endParaRPr lang="en-US" sz="2800">
              <a:latin typeface="Arial"/>
              <a:cs typeface="Arial"/>
            </a:endParaRPr>
          </a:p>
          <a:p>
            <a:pPr marL="514350" indent="-514350">
              <a:buFont typeface="Arial" panose="020B0604020202020204" pitchFamily="34" charset="0"/>
              <a:buChar char="•"/>
            </a:pPr>
            <a:r>
              <a:rPr lang="en-US" sz="2800">
                <a:latin typeface="Arial"/>
                <a:cs typeface="Arial"/>
              </a:rPr>
              <a:t>Continuum of Care, 13 regional homelessness providers outside Burlington, that apply for HUD funds through one application.</a:t>
            </a:r>
          </a:p>
          <a:p>
            <a:pPr marL="514350" indent="-514350">
              <a:buFont typeface="Arial" panose="020B0604020202020204" pitchFamily="34" charset="0"/>
              <a:buChar char="•"/>
            </a:pPr>
            <a:endParaRPr lang="en-US" sz="2800">
              <a:latin typeface="Arial"/>
              <a:cs typeface="Arial"/>
            </a:endParaRPr>
          </a:p>
        </p:txBody>
      </p:sp>
    </p:spTree>
    <p:extLst>
      <p:ext uri="{BB962C8B-B14F-4D97-AF65-F5344CB8AC3E}">
        <p14:creationId xmlns:p14="http://schemas.microsoft.com/office/powerpoint/2010/main" val="4106068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07A96-BCA6-57E6-F559-5A5EA3032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515D9-1A53-9149-691C-019CA4E1D846}"/>
              </a:ext>
            </a:extLst>
          </p:cNvPr>
          <p:cNvSpPr>
            <a:spLocks noGrp="1"/>
          </p:cNvSpPr>
          <p:nvPr>
            <p:ph type="title"/>
          </p:nvPr>
        </p:nvSpPr>
        <p:spPr/>
        <p:txBody>
          <a:bodyPr/>
          <a:lstStyle/>
          <a:p>
            <a:r>
              <a:rPr lang="en-US" b="1"/>
              <a:t>5- Year Con Plan Update</a:t>
            </a:r>
            <a:endParaRPr lang="en-US"/>
          </a:p>
        </p:txBody>
      </p:sp>
      <p:sp>
        <p:nvSpPr>
          <p:cNvPr id="3" name="Content Placeholder 2">
            <a:extLst>
              <a:ext uri="{FF2B5EF4-FFF2-40B4-BE49-F238E27FC236}">
                <a16:creationId xmlns:a16="http://schemas.microsoft.com/office/drawing/2014/main" id="{403AEF6D-65E4-A984-2A49-888027ABD3C4}"/>
              </a:ext>
            </a:extLst>
          </p:cNvPr>
          <p:cNvSpPr>
            <a:spLocks noGrp="1"/>
          </p:cNvSpPr>
          <p:nvPr>
            <p:ph idx="14"/>
          </p:nvPr>
        </p:nvSpPr>
        <p:spPr/>
        <p:txBody>
          <a:bodyPr/>
          <a:lstStyle/>
          <a:p>
            <a:pPr marL="514350" indent="-514350">
              <a:buFont typeface="Arial" panose="020B0604020202020204" pitchFamily="34" charset="0"/>
              <a:buChar char="•"/>
            </a:pPr>
            <a:r>
              <a:rPr lang="en-US" sz="2800"/>
              <a:t>Regional public </a:t>
            </a:r>
            <a:r>
              <a:rPr lang="en-US"/>
              <a:t>o</a:t>
            </a:r>
            <a:r>
              <a:rPr lang="en-US" sz="2800"/>
              <a:t>utreach meetings</a:t>
            </a:r>
          </a:p>
          <a:p>
            <a:pPr marL="514350" indent="-514350">
              <a:buFont typeface="Arial" panose="020B0604020202020204" pitchFamily="34" charset="0"/>
              <a:buChar char="•"/>
            </a:pPr>
            <a:r>
              <a:rPr lang="en-US" sz="2800"/>
              <a:t>Online survey of priorities </a:t>
            </a:r>
          </a:p>
          <a:p>
            <a:pPr marL="514350" indent="-514350">
              <a:buFont typeface="Arial" panose="020B0604020202020204" pitchFamily="34" charset="0"/>
              <a:buChar char="•"/>
            </a:pPr>
            <a:r>
              <a:rPr lang="en-US" sz="2800"/>
              <a:t>Con Plan Advisory Board</a:t>
            </a:r>
          </a:p>
          <a:p>
            <a:pPr marL="514350" indent="-514350">
              <a:buFont typeface="Arial" panose="020B0604020202020204" pitchFamily="34" charset="0"/>
              <a:buChar char="•"/>
            </a:pPr>
            <a:r>
              <a:rPr lang="en-US"/>
              <a:t>Housing Needs Assessment (available on DHCD website)</a:t>
            </a:r>
            <a:endParaRPr lang="en-US" sz="2800"/>
          </a:p>
          <a:p>
            <a:pPr marL="514350" indent="-514350">
              <a:buFont typeface="Arial" panose="020B0604020202020204" pitchFamily="34" charset="0"/>
              <a:buChar char="•"/>
            </a:pPr>
            <a:r>
              <a:rPr lang="en-US" sz="2800"/>
              <a:t>Draft Con Plan published by March 15</a:t>
            </a:r>
          </a:p>
          <a:p>
            <a:pPr marL="1200150" lvl="1" indent="-514350"/>
            <a:r>
              <a:rPr lang="en-US"/>
              <a:t>Further opportunity for public comment</a:t>
            </a:r>
          </a:p>
          <a:p>
            <a:pPr marL="514350" indent="-514350">
              <a:buFont typeface="Arial" panose="020B0604020202020204" pitchFamily="34" charset="0"/>
              <a:buChar char="•"/>
            </a:pPr>
            <a:r>
              <a:rPr lang="en-US" sz="2800"/>
              <a:t>Final Plan approved by July 2025</a:t>
            </a:r>
          </a:p>
        </p:txBody>
      </p:sp>
    </p:spTree>
    <p:extLst>
      <p:ext uri="{BB962C8B-B14F-4D97-AF65-F5344CB8AC3E}">
        <p14:creationId xmlns:p14="http://schemas.microsoft.com/office/powerpoint/2010/main" val="537308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AC65C-0111-29FD-0498-86ADACC25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899F6-A806-A0E3-A5EF-93AFCCC997AB}"/>
              </a:ext>
            </a:extLst>
          </p:cNvPr>
          <p:cNvSpPr>
            <a:spLocks noGrp="1"/>
          </p:cNvSpPr>
          <p:nvPr>
            <p:ph type="title"/>
          </p:nvPr>
        </p:nvSpPr>
        <p:spPr/>
        <p:txBody>
          <a:bodyPr/>
          <a:lstStyle/>
          <a:p>
            <a:r>
              <a:rPr lang="en-US" b="1"/>
              <a:t>Public Survey</a:t>
            </a:r>
            <a:endParaRPr lang="en-US"/>
          </a:p>
        </p:txBody>
      </p:sp>
      <p:sp>
        <p:nvSpPr>
          <p:cNvPr id="3" name="Content Placeholder 2">
            <a:extLst>
              <a:ext uri="{FF2B5EF4-FFF2-40B4-BE49-F238E27FC236}">
                <a16:creationId xmlns:a16="http://schemas.microsoft.com/office/drawing/2014/main" id="{87805A5D-5E67-23A7-F0D1-3AAC174021CB}"/>
              </a:ext>
            </a:extLst>
          </p:cNvPr>
          <p:cNvSpPr>
            <a:spLocks noGrp="1"/>
          </p:cNvSpPr>
          <p:nvPr>
            <p:ph idx="14"/>
          </p:nvPr>
        </p:nvSpPr>
        <p:spPr/>
        <p:txBody>
          <a:bodyPr/>
          <a:lstStyle/>
          <a:p>
            <a:pPr marL="514350" indent="-514350">
              <a:buFont typeface="Arial" panose="020B0604020202020204" pitchFamily="34" charset="0"/>
              <a:buChar char="•"/>
            </a:pPr>
            <a:r>
              <a:rPr lang="en-US" sz="2800"/>
              <a:t>158 responses as of January 8</a:t>
            </a:r>
            <a:r>
              <a:rPr lang="en-US" sz="2800" baseline="30000"/>
              <a:t>th</a:t>
            </a:r>
            <a:endParaRPr lang="en-US" sz="2800"/>
          </a:p>
          <a:p>
            <a:pPr marL="514350" indent="-514350">
              <a:buFont typeface="Arial" panose="020B0604020202020204" pitchFamily="34" charset="0"/>
              <a:buChar char="•"/>
            </a:pPr>
            <a:r>
              <a:rPr lang="en-US" sz="2800"/>
              <a:t>Top groups to respond:</a:t>
            </a:r>
          </a:p>
          <a:p>
            <a:pPr marL="1200150" lvl="1" indent="-514350"/>
            <a:r>
              <a:rPr lang="en-US"/>
              <a:t>90 – members of the public</a:t>
            </a:r>
          </a:p>
          <a:p>
            <a:pPr marL="1200150" lvl="1" indent="-514350"/>
            <a:r>
              <a:rPr lang="en-US"/>
              <a:t>22 – affordable housing providers</a:t>
            </a:r>
          </a:p>
          <a:p>
            <a:pPr marL="1200150" lvl="1" indent="-514350"/>
            <a:r>
              <a:rPr lang="en-US"/>
              <a:t>20 – work for municipality</a:t>
            </a:r>
          </a:p>
          <a:p>
            <a:pPr marL="1200150" lvl="1" indent="-514350"/>
            <a:r>
              <a:rPr lang="en-US"/>
              <a:t>17 - human services provider</a:t>
            </a:r>
          </a:p>
          <a:p>
            <a:endParaRPr lang="en-US" sz="2800"/>
          </a:p>
        </p:txBody>
      </p:sp>
      <p:pic>
        <p:nvPicPr>
          <p:cNvPr id="5" name="Picture 4" descr="Qr code&#10;&#10;Description automatically generated">
            <a:extLst>
              <a:ext uri="{FF2B5EF4-FFF2-40B4-BE49-F238E27FC236}">
                <a16:creationId xmlns:a16="http://schemas.microsoft.com/office/drawing/2014/main" id="{0C48D3EE-DB36-3A7E-E6BE-0919BA31F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495" y="1447799"/>
            <a:ext cx="4452258" cy="4452258"/>
          </a:xfrm>
          <a:prstGeom prst="rect">
            <a:avLst/>
          </a:prstGeom>
        </p:spPr>
      </p:pic>
    </p:spTree>
    <p:extLst>
      <p:ext uri="{BB962C8B-B14F-4D97-AF65-F5344CB8AC3E}">
        <p14:creationId xmlns:p14="http://schemas.microsoft.com/office/powerpoint/2010/main" val="3025044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4550-1DC4-4450-1D57-90E8A5A05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58BE64-47BB-E761-152E-570E7C629E81}"/>
              </a:ext>
            </a:extLst>
          </p:cNvPr>
          <p:cNvSpPr>
            <a:spLocks noGrp="1"/>
          </p:cNvSpPr>
          <p:nvPr>
            <p:ph type="title"/>
          </p:nvPr>
        </p:nvSpPr>
        <p:spPr/>
        <p:txBody>
          <a:bodyPr/>
          <a:lstStyle/>
          <a:p>
            <a:r>
              <a:rPr lang="en-US">
                <a:solidFill>
                  <a:srgbClr val="303030"/>
                </a:solidFill>
                <a:latin typeface="Arial"/>
                <a:cs typeface="Arial"/>
              </a:rPr>
              <a:t>Community Profile Data</a:t>
            </a:r>
            <a:endParaRPr lang="en-US" b="0">
              <a:solidFill>
                <a:srgbClr val="000000"/>
              </a:solidFill>
              <a:latin typeface="Arial"/>
              <a:cs typeface="Arial"/>
            </a:endParaRPr>
          </a:p>
        </p:txBody>
      </p:sp>
      <p:sp>
        <p:nvSpPr>
          <p:cNvPr id="3" name="Content Placeholder 2">
            <a:extLst>
              <a:ext uri="{FF2B5EF4-FFF2-40B4-BE49-F238E27FC236}">
                <a16:creationId xmlns:a16="http://schemas.microsoft.com/office/drawing/2014/main" id="{D2ED5CA5-8340-56FD-F5C4-662110505CEA}"/>
              </a:ext>
            </a:extLst>
          </p:cNvPr>
          <p:cNvSpPr>
            <a:spLocks noGrp="1"/>
          </p:cNvSpPr>
          <p:nvPr>
            <p:ph idx="14"/>
          </p:nvPr>
        </p:nvSpPr>
        <p:spPr>
          <a:xfrm>
            <a:off x="457201" y="1715192"/>
            <a:ext cx="6410035" cy="4319848"/>
          </a:xfrm>
        </p:spPr>
        <p:txBody>
          <a:bodyPr/>
          <a:lstStyle/>
          <a:p>
            <a:pPr marL="514350" indent="-514350">
              <a:buFont typeface="Arial,Sans-Serif"/>
              <a:buChar char="•"/>
            </a:pPr>
            <a:r>
              <a:rPr lang="en-US">
                <a:latin typeface="Arial"/>
                <a:cs typeface="Arial"/>
              </a:rPr>
              <a:t>Learn more information about your community’s housing stock and needs at </a:t>
            </a:r>
            <a:r>
              <a:rPr lang="en-US">
                <a:latin typeface="Arial"/>
                <a:cs typeface="Arial"/>
                <a:hlinkClick r:id="rId2"/>
              </a:rPr>
              <a:t>HousingData.org/profile</a:t>
            </a:r>
            <a:endParaRPr lang="en-US">
              <a:latin typeface="Arial"/>
              <a:cs typeface="Arial"/>
            </a:endParaRPr>
          </a:p>
          <a:p>
            <a:pPr marL="514350" indent="-514350">
              <a:buFont typeface="Arial,Sans-Serif"/>
              <a:buChar char="•"/>
            </a:pPr>
            <a:r>
              <a:rPr lang="en-US">
                <a:latin typeface="Arial"/>
                <a:cs typeface="Arial"/>
              </a:rPr>
              <a:t>Datasets are vetted and analyzed by the Vermont Housing Finance Agency</a:t>
            </a:r>
          </a:p>
          <a:p>
            <a:pPr marL="514350" indent="-514350">
              <a:buFont typeface="Arial,Sans-Serif"/>
              <a:buChar char="•"/>
            </a:pPr>
            <a:endParaRPr lang="en-US"/>
          </a:p>
          <a:p>
            <a:endParaRPr lang="en-US"/>
          </a:p>
        </p:txBody>
      </p:sp>
      <p:pic>
        <p:nvPicPr>
          <p:cNvPr id="8" name="Content Placeholder 7">
            <a:extLst>
              <a:ext uri="{FF2B5EF4-FFF2-40B4-BE49-F238E27FC236}">
                <a16:creationId xmlns:a16="http://schemas.microsoft.com/office/drawing/2014/main" id="{E226822C-7A26-9C3E-D09E-41E2265D293D}"/>
              </a:ext>
            </a:extLst>
          </p:cNvPr>
          <p:cNvPicPr>
            <a:picLocks noGrp="1" noChangeAspect="1"/>
          </p:cNvPicPr>
          <p:nvPr>
            <p:ph idx="15"/>
          </p:nvPr>
        </p:nvPicPr>
        <p:blipFill>
          <a:blip r:embed="rId3"/>
          <a:stretch>
            <a:fillRect/>
          </a:stretch>
        </p:blipFill>
        <p:spPr>
          <a:xfrm>
            <a:off x="7347078" y="1981806"/>
            <a:ext cx="3790950" cy="2886075"/>
          </a:xfrm>
        </p:spPr>
      </p:pic>
    </p:spTree>
    <p:extLst>
      <p:ext uri="{BB962C8B-B14F-4D97-AF65-F5344CB8AC3E}">
        <p14:creationId xmlns:p14="http://schemas.microsoft.com/office/powerpoint/2010/main" val="3479937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0D0B1-E0C0-6A94-D3B3-8BACFF961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C8B6F-D56D-C721-C2E5-449264CBD677}"/>
              </a:ext>
            </a:extLst>
          </p:cNvPr>
          <p:cNvSpPr>
            <a:spLocks noGrp="1"/>
          </p:cNvSpPr>
          <p:nvPr>
            <p:ph type="title"/>
          </p:nvPr>
        </p:nvSpPr>
        <p:spPr/>
        <p:txBody>
          <a:bodyPr/>
          <a:lstStyle/>
          <a:p>
            <a:r>
              <a:rPr lang="en-US"/>
              <a:t>Income &amp; Housing Wage</a:t>
            </a:r>
          </a:p>
        </p:txBody>
      </p:sp>
      <p:pic>
        <p:nvPicPr>
          <p:cNvPr id="12" name="Content Placeholder 11">
            <a:extLst>
              <a:ext uri="{FF2B5EF4-FFF2-40B4-BE49-F238E27FC236}">
                <a16:creationId xmlns:a16="http://schemas.microsoft.com/office/drawing/2014/main" id="{EC25EB92-4A56-888C-829B-17FB60BC73BF}"/>
              </a:ext>
            </a:extLst>
          </p:cNvPr>
          <p:cNvPicPr>
            <a:picLocks noGrp="1" noChangeAspect="1"/>
          </p:cNvPicPr>
          <p:nvPr>
            <p:ph idx="15"/>
          </p:nvPr>
        </p:nvPicPr>
        <p:blipFill>
          <a:blip r:embed="rId2"/>
          <a:stretch>
            <a:fillRect/>
          </a:stretch>
        </p:blipFill>
        <p:spPr>
          <a:xfrm>
            <a:off x="6245225" y="2167242"/>
            <a:ext cx="5486400" cy="3347429"/>
          </a:xfrm>
        </p:spPr>
      </p:pic>
      <p:pic>
        <p:nvPicPr>
          <p:cNvPr id="18" name="Content Placeholder 17">
            <a:extLst>
              <a:ext uri="{FF2B5EF4-FFF2-40B4-BE49-F238E27FC236}">
                <a16:creationId xmlns:a16="http://schemas.microsoft.com/office/drawing/2014/main" id="{448BC028-2484-304E-B717-DECC67B6E035}"/>
              </a:ext>
            </a:extLst>
          </p:cNvPr>
          <p:cNvPicPr>
            <a:picLocks noGrp="1" noChangeAspect="1"/>
          </p:cNvPicPr>
          <p:nvPr>
            <p:ph idx="14"/>
          </p:nvPr>
        </p:nvPicPr>
        <p:blipFill>
          <a:blip r:embed="rId3"/>
          <a:stretch>
            <a:fillRect/>
          </a:stretch>
        </p:blipFill>
        <p:spPr>
          <a:xfrm>
            <a:off x="457200" y="1842065"/>
            <a:ext cx="5486400" cy="3997782"/>
          </a:xfrm>
        </p:spPr>
      </p:pic>
    </p:spTree>
    <p:extLst>
      <p:ext uri="{BB962C8B-B14F-4D97-AF65-F5344CB8AC3E}">
        <p14:creationId xmlns:p14="http://schemas.microsoft.com/office/powerpoint/2010/main" val="101266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68DA2A-46B8-CC8E-0245-83871B46467C}"/>
              </a:ext>
            </a:extLst>
          </p:cNvPr>
          <p:cNvSpPr>
            <a:spLocks noGrp="1"/>
          </p:cNvSpPr>
          <p:nvPr>
            <p:ph type="ctrTitle"/>
          </p:nvPr>
        </p:nvSpPr>
        <p:spPr/>
        <p:txBody>
          <a:bodyPr/>
          <a:lstStyle/>
          <a:p>
            <a:r>
              <a:rPr lang="en-US"/>
              <a:t>Cost Burdened Households</a:t>
            </a:r>
          </a:p>
        </p:txBody>
      </p:sp>
      <p:pic>
        <p:nvPicPr>
          <p:cNvPr id="12" name="Content Placeholder 11">
            <a:extLst>
              <a:ext uri="{FF2B5EF4-FFF2-40B4-BE49-F238E27FC236}">
                <a16:creationId xmlns:a16="http://schemas.microsoft.com/office/drawing/2014/main" id="{F2305B75-A840-BD9D-6D5F-4989CEE6078B}"/>
              </a:ext>
            </a:extLst>
          </p:cNvPr>
          <p:cNvPicPr>
            <a:picLocks noGrp="1" noChangeAspect="1"/>
          </p:cNvPicPr>
          <p:nvPr>
            <p:ph idx="14"/>
          </p:nvPr>
        </p:nvPicPr>
        <p:blipFill>
          <a:blip r:embed="rId3"/>
          <a:stretch>
            <a:fillRect/>
          </a:stretch>
        </p:blipFill>
        <p:spPr>
          <a:xfrm>
            <a:off x="2822693" y="1308099"/>
            <a:ext cx="7109358" cy="4838057"/>
          </a:xfrm>
        </p:spPr>
      </p:pic>
    </p:spTree>
    <p:extLst>
      <p:ext uri="{BB962C8B-B14F-4D97-AF65-F5344CB8AC3E}">
        <p14:creationId xmlns:p14="http://schemas.microsoft.com/office/powerpoint/2010/main" val="506344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F8764-0335-E391-2F6D-9BF5A206B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979E2-69B1-BE76-0112-B88D17DE9A8A}"/>
              </a:ext>
            </a:extLst>
          </p:cNvPr>
          <p:cNvSpPr>
            <a:spLocks noGrp="1"/>
          </p:cNvSpPr>
          <p:nvPr>
            <p:ph type="title"/>
          </p:nvPr>
        </p:nvSpPr>
        <p:spPr/>
        <p:txBody>
          <a:bodyPr/>
          <a:lstStyle/>
          <a:p>
            <a:r>
              <a:rPr lang="en-US"/>
              <a:t>Home Sale Prices</a:t>
            </a:r>
          </a:p>
        </p:txBody>
      </p:sp>
      <p:pic>
        <p:nvPicPr>
          <p:cNvPr id="8" name="Content Placeholder 7">
            <a:extLst>
              <a:ext uri="{FF2B5EF4-FFF2-40B4-BE49-F238E27FC236}">
                <a16:creationId xmlns:a16="http://schemas.microsoft.com/office/drawing/2014/main" id="{28B4C1A5-19D6-C3BE-63A9-CB5038E89243}"/>
              </a:ext>
            </a:extLst>
          </p:cNvPr>
          <p:cNvPicPr>
            <a:picLocks noGrp="1" noChangeAspect="1"/>
          </p:cNvPicPr>
          <p:nvPr>
            <p:ph idx="14"/>
          </p:nvPr>
        </p:nvPicPr>
        <p:blipFill>
          <a:blip r:embed="rId2"/>
          <a:stretch>
            <a:fillRect/>
          </a:stretch>
        </p:blipFill>
        <p:spPr>
          <a:xfrm>
            <a:off x="457200" y="2495468"/>
            <a:ext cx="5486400" cy="2690977"/>
          </a:xfrm>
        </p:spPr>
      </p:pic>
      <p:pic>
        <p:nvPicPr>
          <p:cNvPr id="10" name="Content Placeholder 9">
            <a:extLst>
              <a:ext uri="{FF2B5EF4-FFF2-40B4-BE49-F238E27FC236}">
                <a16:creationId xmlns:a16="http://schemas.microsoft.com/office/drawing/2014/main" id="{5743D9ED-4915-D032-71C9-0003BA3F23E6}"/>
              </a:ext>
            </a:extLst>
          </p:cNvPr>
          <p:cNvPicPr>
            <a:picLocks noGrp="1" noChangeAspect="1"/>
          </p:cNvPicPr>
          <p:nvPr>
            <p:ph idx="15"/>
          </p:nvPr>
        </p:nvPicPr>
        <p:blipFill>
          <a:blip r:embed="rId3"/>
          <a:stretch>
            <a:fillRect/>
          </a:stretch>
        </p:blipFill>
        <p:spPr>
          <a:xfrm>
            <a:off x="6245225" y="2073526"/>
            <a:ext cx="5486400" cy="3534861"/>
          </a:xfrm>
        </p:spPr>
      </p:pic>
    </p:spTree>
    <p:extLst>
      <p:ext uri="{BB962C8B-B14F-4D97-AF65-F5344CB8AC3E}">
        <p14:creationId xmlns:p14="http://schemas.microsoft.com/office/powerpoint/2010/main" val="2042959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595F-C0E1-13A7-3A68-EA292C153804}"/>
              </a:ext>
            </a:extLst>
          </p:cNvPr>
          <p:cNvSpPr>
            <a:spLocks noGrp="1"/>
          </p:cNvSpPr>
          <p:nvPr>
            <p:ph type="title"/>
          </p:nvPr>
        </p:nvSpPr>
        <p:spPr/>
        <p:txBody>
          <a:bodyPr/>
          <a:lstStyle/>
          <a:p>
            <a:r>
              <a:rPr lang="en-US"/>
              <a:t>Affordability Calculators</a:t>
            </a:r>
          </a:p>
        </p:txBody>
      </p:sp>
      <p:pic>
        <p:nvPicPr>
          <p:cNvPr id="6" name="Content Placeholder 5">
            <a:extLst>
              <a:ext uri="{FF2B5EF4-FFF2-40B4-BE49-F238E27FC236}">
                <a16:creationId xmlns:a16="http://schemas.microsoft.com/office/drawing/2014/main" id="{BAE811FD-3DB3-B572-B2FA-A5E395D8FB1C}"/>
              </a:ext>
            </a:extLst>
          </p:cNvPr>
          <p:cNvPicPr>
            <a:picLocks noGrp="1" noChangeAspect="1"/>
          </p:cNvPicPr>
          <p:nvPr>
            <p:ph idx="1"/>
          </p:nvPr>
        </p:nvPicPr>
        <p:blipFill>
          <a:blip r:embed="rId2"/>
          <a:stretch>
            <a:fillRect/>
          </a:stretch>
        </p:blipFill>
        <p:spPr>
          <a:xfrm>
            <a:off x="5029200" y="251615"/>
            <a:ext cx="6675438" cy="3519495"/>
          </a:xfrm>
        </p:spPr>
      </p:pic>
      <p:sp>
        <p:nvSpPr>
          <p:cNvPr id="4" name="Text Placeholder 3">
            <a:extLst>
              <a:ext uri="{FF2B5EF4-FFF2-40B4-BE49-F238E27FC236}">
                <a16:creationId xmlns:a16="http://schemas.microsoft.com/office/drawing/2014/main" id="{F723108A-A365-3367-E6E3-F64C940D2F71}"/>
              </a:ext>
            </a:extLst>
          </p:cNvPr>
          <p:cNvSpPr>
            <a:spLocks noGrp="1"/>
          </p:cNvSpPr>
          <p:nvPr>
            <p:ph type="body" sz="quarter" idx="10"/>
          </p:nvPr>
        </p:nvSpPr>
        <p:spPr/>
        <p:txBody>
          <a:bodyPr/>
          <a:lstStyle/>
          <a:p>
            <a:r>
              <a:rPr lang="en-US"/>
              <a:t>This tool estimates the home purchase price likely to be affordable to the average homebuyer in Vermont. </a:t>
            </a:r>
          </a:p>
        </p:txBody>
      </p:sp>
    </p:spTree>
    <p:extLst>
      <p:ext uri="{BB962C8B-B14F-4D97-AF65-F5344CB8AC3E}">
        <p14:creationId xmlns:p14="http://schemas.microsoft.com/office/powerpoint/2010/main" val="3048270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BAFC2-AF61-8736-C8B0-DE95066BA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AB1885-435B-346B-1EFD-52CA0BDBC687}"/>
              </a:ext>
            </a:extLst>
          </p:cNvPr>
          <p:cNvSpPr>
            <a:spLocks noGrp="1"/>
          </p:cNvSpPr>
          <p:nvPr>
            <p:ph type="title"/>
          </p:nvPr>
        </p:nvSpPr>
        <p:spPr/>
        <p:txBody>
          <a:bodyPr/>
          <a:lstStyle/>
          <a:p>
            <a:r>
              <a:rPr lang="en-US"/>
              <a:t>Comments &amp; Discussion</a:t>
            </a:r>
          </a:p>
        </p:txBody>
      </p:sp>
      <p:sp>
        <p:nvSpPr>
          <p:cNvPr id="3" name="Content Placeholder 2">
            <a:extLst>
              <a:ext uri="{FF2B5EF4-FFF2-40B4-BE49-F238E27FC236}">
                <a16:creationId xmlns:a16="http://schemas.microsoft.com/office/drawing/2014/main" id="{2B9A3C9E-8883-772D-6787-DA1449F78FA1}"/>
              </a:ext>
            </a:extLst>
          </p:cNvPr>
          <p:cNvSpPr>
            <a:spLocks noGrp="1"/>
          </p:cNvSpPr>
          <p:nvPr>
            <p:ph idx="14"/>
          </p:nvPr>
        </p:nvSpPr>
        <p:spPr/>
        <p:txBody>
          <a:bodyPr/>
          <a:lstStyle/>
          <a:p>
            <a:r>
              <a:rPr lang="en-US" sz="2800">
                <a:latin typeface="Arial"/>
                <a:cs typeface="Arial"/>
              </a:rPr>
              <a:t>What needs in your community should we know about?</a:t>
            </a:r>
          </a:p>
          <a:p>
            <a:endParaRPr lang="en-US" sz="2800"/>
          </a:p>
          <a:p>
            <a:r>
              <a:rPr lang="en-US" sz="2800">
                <a:latin typeface="Arial Rounded MT Bold"/>
                <a:cs typeface="Arial"/>
              </a:rPr>
              <a:t>Contact Us</a:t>
            </a:r>
          </a:p>
          <a:p>
            <a:pPr marL="514350" indent="-514350">
              <a:buFont typeface="Arial" panose="020B0604020202020204" pitchFamily="34" charset="0"/>
              <a:buChar char="•"/>
            </a:pPr>
            <a:r>
              <a:rPr lang="en-US">
                <a:latin typeface="Arial"/>
                <a:cs typeface="Arial"/>
              </a:rPr>
              <a:t>Con Plan</a:t>
            </a:r>
            <a:r>
              <a:rPr lang="en-US" sz="2800">
                <a:latin typeface="Arial"/>
                <a:cs typeface="Arial"/>
              </a:rPr>
              <a:t> Webpage: https://accd.vermont.gov/housing/plans-data-rules/hud/how</a:t>
            </a:r>
          </a:p>
          <a:p>
            <a:pPr marL="514350" indent="-514350">
              <a:buFont typeface="Arial" panose="020B0604020202020204" pitchFamily="34" charset="0"/>
              <a:buChar char="•"/>
            </a:pPr>
            <a:r>
              <a:rPr lang="en-US" sz="2800">
                <a:latin typeface="Arial"/>
                <a:cs typeface="Arial"/>
              </a:rPr>
              <a:t>Public Input Survey: </a:t>
            </a:r>
            <a:r>
              <a:rPr lang="en-US" sz="2800">
                <a:latin typeface="Arial"/>
                <a:cs typeface="Arial"/>
                <a:hlinkClick r:id="rId3"/>
              </a:rPr>
              <a:t>https://forms.office.com/g/TE08KuUx3w </a:t>
            </a:r>
            <a:endParaRPr lang="en-US" sz="2800">
              <a:latin typeface="Arial"/>
              <a:cs typeface="Arial"/>
            </a:endParaRPr>
          </a:p>
          <a:p>
            <a:pPr marL="514350" indent="-514350">
              <a:buFont typeface="Arial" panose="020B0604020202020204" pitchFamily="34" charset="0"/>
              <a:buChar char="•"/>
            </a:pPr>
            <a:r>
              <a:rPr lang="en-US" sz="2800">
                <a:latin typeface="Arial"/>
                <a:cs typeface="Arial"/>
              </a:rPr>
              <a:t>Shaun Gilpin, Housing Division Director, shaun.gilpin@vermont.gov</a:t>
            </a:r>
          </a:p>
          <a:p>
            <a:pPr marL="514350" indent="-514350">
              <a:buFont typeface="Arial" panose="020B0604020202020204" pitchFamily="34" charset="0"/>
              <a:buChar char="•"/>
            </a:pPr>
            <a:endParaRPr lang="en-US" sz="2800"/>
          </a:p>
        </p:txBody>
      </p:sp>
    </p:spTree>
    <p:extLst>
      <p:ext uri="{BB962C8B-B14F-4D97-AF65-F5344CB8AC3E}">
        <p14:creationId xmlns:p14="http://schemas.microsoft.com/office/powerpoint/2010/main" val="2928234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4AABA-D077-83E0-7993-EB09691BFD40}"/>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F72088B3-5CE3-2E43-68D5-C100FF659A70}"/>
              </a:ext>
            </a:extLst>
          </p:cNvPr>
          <p:cNvSpPr>
            <a:spLocks noGrp="1"/>
          </p:cNvSpPr>
          <p:nvPr>
            <p:ph idx="14"/>
          </p:nvPr>
        </p:nvSpPr>
        <p:spPr/>
        <p:txBody>
          <a:bodyPr/>
          <a:lstStyle/>
          <a:p>
            <a:r>
              <a:rPr lang="en-US">
                <a:latin typeface="Arial Rounded MT Bold" panose="020F0704030504030204" pitchFamily="34" charset="0"/>
              </a:rPr>
              <a:t>Consolidated Plan Overview</a:t>
            </a:r>
          </a:p>
          <a:p>
            <a:pPr marL="457200" indent="-457200">
              <a:buFont typeface="Arial" panose="020B0604020202020204" pitchFamily="34" charset="0"/>
              <a:buChar char="•"/>
            </a:pPr>
            <a:r>
              <a:rPr lang="en-US"/>
              <a:t>What is it? What programs are covered? Goals, priorities and funding.</a:t>
            </a:r>
          </a:p>
          <a:p>
            <a:r>
              <a:rPr lang="en-US">
                <a:latin typeface="Arial Rounded MT Bold" panose="020F0704030504030204" pitchFamily="34" charset="0"/>
              </a:rPr>
              <a:t>5-Year Update</a:t>
            </a:r>
          </a:p>
          <a:p>
            <a:pPr marL="457200" indent="-457200">
              <a:buFont typeface="Arial" panose="020B0604020202020204" pitchFamily="34" charset="0"/>
              <a:buChar char="•"/>
            </a:pPr>
            <a:r>
              <a:rPr lang="en-US"/>
              <a:t>Public outreach and opportunities for comment.</a:t>
            </a:r>
          </a:p>
          <a:p>
            <a:r>
              <a:rPr lang="en-US">
                <a:latin typeface="Arial Rounded MT Bold" panose="020F0704030504030204" pitchFamily="34" charset="0"/>
              </a:rPr>
              <a:t>Community Profile Data</a:t>
            </a:r>
          </a:p>
          <a:p>
            <a:r>
              <a:rPr lang="en-US">
                <a:latin typeface="Arial Rounded MT Bold" panose="020F0704030504030204" pitchFamily="34" charset="0"/>
              </a:rPr>
              <a:t>Discussion and Questions</a:t>
            </a:r>
          </a:p>
          <a:p>
            <a:endParaRPr lang="en-US"/>
          </a:p>
        </p:txBody>
      </p:sp>
    </p:spTree>
    <p:extLst>
      <p:ext uri="{BB962C8B-B14F-4D97-AF65-F5344CB8AC3E}">
        <p14:creationId xmlns:p14="http://schemas.microsoft.com/office/powerpoint/2010/main" val="1381252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99D0E-7F72-9449-6733-991856244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25713-3323-9CEC-D0D3-7245753FAB3B}"/>
              </a:ext>
            </a:extLst>
          </p:cNvPr>
          <p:cNvSpPr>
            <a:spLocks noGrp="1"/>
          </p:cNvSpPr>
          <p:nvPr>
            <p:ph type="title"/>
          </p:nvPr>
        </p:nvSpPr>
        <p:spPr/>
        <p:txBody>
          <a:bodyPr/>
          <a:lstStyle/>
          <a:p>
            <a:pPr algn="ctr"/>
            <a:r>
              <a:rPr lang="en-US"/>
              <a:t>Please Share Your Input!</a:t>
            </a:r>
          </a:p>
        </p:txBody>
      </p:sp>
      <p:pic>
        <p:nvPicPr>
          <p:cNvPr id="9" name="Content Placeholder 8" descr="Qr code&#10;&#10;Description automatically generated">
            <a:extLst>
              <a:ext uri="{FF2B5EF4-FFF2-40B4-BE49-F238E27FC236}">
                <a16:creationId xmlns:a16="http://schemas.microsoft.com/office/drawing/2014/main" id="{DA05EDDB-3E37-DC23-E8D6-A7BCAFBF36A9}"/>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3899694" y="1646238"/>
            <a:ext cx="4389437" cy="4389437"/>
          </a:xfrm>
        </p:spPr>
      </p:pic>
    </p:spTree>
    <p:extLst>
      <p:ext uri="{BB962C8B-B14F-4D97-AF65-F5344CB8AC3E}">
        <p14:creationId xmlns:p14="http://schemas.microsoft.com/office/powerpoint/2010/main" val="2118788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51F06-9254-4387-33CB-B7108A985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3261C-4122-2BAB-10C7-29A1505E3516}"/>
              </a:ext>
            </a:extLst>
          </p:cNvPr>
          <p:cNvSpPr>
            <a:spLocks noGrp="1"/>
          </p:cNvSpPr>
          <p:nvPr>
            <p:ph type="title"/>
          </p:nvPr>
        </p:nvSpPr>
        <p:spPr/>
        <p:txBody>
          <a:bodyPr/>
          <a:lstStyle/>
          <a:p>
            <a:r>
              <a:rPr lang="en-US" b="1"/>
              <a:t>Who </a:t>
            </a:r>
            <a:r>
              <a:rPr lang="en-US"/>
              <a:t>Works on the </a:t>
            </a:r>
            <a:r>
              <a:rPr lang="en-US" b="1"/>
              <a:t>Consolidated Plan?</a:t>
            </a:r>
            <a:endParaRPr lang="en-US"/>
          </a:p>
        </p:txBody>
      </p:sp>
      <p:sp>
        <p:nvSpPr>
          <p:cNvPr id="3" name="Content Placeholder 2">
            <a:extLst>
              <a:ext uri="{FF2B5EF4-FFF2-40B4-BE49-F238E27FC236}">
                <a16:creationId xmlns:a16="http://schemas.microsoft.com/office/drawing/2014/main" id="{AF607FB8-DCE9-BA14-996E-8511633574B9}"/>
              </a:ext>
            </a:extLst>
          </p:cNvPr>
          <p:cNvSpPr>
            <a:spLocks noGrp="1"/>
          </p:cNvSpPr>
          <p:nvPr>
            <p:ph idx="14"/>
          </p:nvPr>
        </p:nvSpPr>
        <p:spPr/>
        <p:txBody>
          <a:bodyPr/>
          <a:lstStyle/>
          <a:p>
            <a:r>
              <a:rPr lang="en-US"/>
              <a:t>Developed by:</a:t>
            </a:r>
          </a:p>
          <a:p>
            <a:pPr marL="457200" indent="-457200">
              <a:buFont typeface="Arial" panose="020B0604020202020204" pitchFamily="34" charset="0"/>
              <a:buChar char="•"/>
            </a:pPr>
            <a:r>
              <a:rPr lang="en-US">
                <a:latin typeface="Arial"/>
                <a:cs typeface="Arial"/>
              </a:rPr>
              <a:t>Agency of Commerce and Community Development (ACCD), </a:t>
            </a:r>
            <a:br>
              <a:rPr lang="en-US">
                <a:latin typeface="Arial"/>
                <a:cs typeface="Arial"/>
              </a:rPr>
            </a:br>
            <a:r>
              <a:rPr lang="en-US">
                <a:latin typeface="Arial"/>
                <a:cs typeface="Arial"/>
              </a:rPr>
              <a:t>Department of Housing &amp; Community Development (DHCD)</a:t>
            </a:r>
            <a:endParaRPr lang="en-US" sz="2800">
              <a:latin typeface="Arial"/>
              <a:cs typeface="Arial"/>
            </a:endParaRPr>
          </a:p>
          <a:p>
            <a:pPr marL="457200" indent="-457200">
              <a:buFont typeface="Arial" panose="020B0604020202020204" pitchFamily="34" charset="0"/>
              <a:buChar char="•"/>
            </a:pPr>
            <a:r>
              <a:rPr lang="en-US" sz="2800">
                <a:latin typeface="Arial"/>
                <a:cs typeface="Arial"/>
              </a:rPr>
              <a:t>Vermont Housing &amp; Conservation Board</a:t>
            </a:r>
            <a:r>
              <a:rPr lang="en-US">
                <a:latin typeface="Arial"/>
                <a:cs typeface="Arial"/>
              </a:rPr>
              <a:t> (VHCB)</a:t>
            </a:r>
            <a:endParaRPr lang="en-US" sz="2800"/>
          </a:p>
          <a:p>
            <a:pPr marL="457200" indent="-457200">
              <a:buFont typeface="Arial" panose="020B0604020202020204" pitchFamily="34" charset="0"/>
              <a:buChar char="•"/>
            </a:pPr>
            <a:r>
              <a:rPr lang="en-US" sz="2800">
                <a:latin typeface="Arial"/>
                <a:cs typeface="Arial"/>
              </a:rPr>
              <a:t>Agency of Human Services</a:t>
            </a:r>
            <a:r>
              <a:rPr lang="en-US">
                <a:latin typeface="Arial"/>
                <a:cs typeface="Arial"/>
              </a:rPr>
              <a:t> (AHS),</a:t>
            </a:r>
            <a:r>
              <a:rPr lang="en-US" sz="2800">
                <a:latin typeface="Arial"/>
                <a:cs typeface="Arial"/>
              </a:rPr>
              <a:t> </a:t>
            </a:r>
            <a:br>
              <a:rPr lang="en-US">
                <a:latin typeface="Arial"/>
                <a:cs typeface="Arial"/>
              </a:rPr>
            </a:br>
            <a:r>
              <a:rPr lang="en-US" sz="2800">
                <a:latin typeface="Arial"/>
                <a:cs typeface="Arial"/>
              </a:rPr>
              <a:t>Office of Economic Opportunity</a:t>
            </a:r>
            <a:r>
              <a:rPr lang="en-US">
                <a:latin typeface="Arial"/>
                <a:cs typeface="Arial"/>
              </a:rPr>
              <a:t> (OEO)</a:t>
            </a:r>
            <a:endParaRPr lang="en-US" sz="2800">
              <a:latin typeface="Arial"/>
              <a:cs typeface="Arial"/>
            </a:endParaRPr>
          </a:p>
          <a:p>
            <a:endParaRPr lang="en-US" sz="2800"/>
          </a:p>
          <a:p>
            <a:endParaRPr lang="en-US" sz="2800"/>
          </a:p>
        </p:txBody>
      </p:sp>
    </p:spTree>
    <p:extLst>
      <p:ext uri="{BB962C8B-B14F-4D97-AF65-F5344CB8AC3E}">
        <p14:creationId xmlns:p14="http://schemas.microsoft.com/office/powerpoint/2010/main" val="403854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6797D-2968-B7EA-AB3A-52B5AE5D5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7D263-B6E6-92C1-009B-5CD6AC713E5D}"/>
              </a:ext>
            </a:extLst>
          </p:cNvPr>
          <p:cNvSpPr>
            <a:spLocks noGrp="1"/>
          </p:cNvSpPr>
          <p:nvPr>
            <p:ph type="title"/>
          </p:nvPr>
        </p:nvSpPr>
        <p:spPr/>
        <p:txBody>
          <a:bodyPr/>
          <a:lstStyle/>
          <a:p>
            <a:r>
              <a:rPr lang="en-US" b="1"/>
              <a:t>What </a:t>
            </a:r>
            <a:r>
              <a:rPr lang="en-US"/>
              <a:t>is the </a:t>
            </a:r>
            <a:r>
              <a:rPr lang="en-US" b="1"/>
              <a:t>Consolidated Plan?</a:t>
            </a:r>
            <a:endParaRPr lang="en-US"/>
          </a:p>
        </p:txBody>
      </p:sp>
      <p:sp>
        <p:nvSpPr>
          <p:cNvPr id="3" name="Content Placeholder 2">
            <a:extLst>
              <a:ext uri="{FF2B5EF4-FFF2-40B4-BE49-F238E27FC236}">
                <a16:creationId xmlns:a16="http://schemas.microsoft.com/office/drawing/2014/main" id="{35AAB5C1-E490-6687-0CF2-DD6C03BBF559}"/>
              </a:ext>
            </a:extLst>
          </p:cNvPr>
          <p:cNvSpPr>
            <a:spLocks noGrp="1"/>
          </p:cNvSpPr>
          <p:nvPr>
            <p:ph idx="14"/>
          </p:nvPr>
        </p:nvSpPr>
        <p:spPr/>
        <p:txBody>
          <a:bodyPr/>
          <a:lstStyle/>
          <a:p>
            <a:pPr marL="457200" indent="-457200">
              <a:buFont typeface="Arial" panose="020B0604020202020204" pitchFamily="34" charset="0"/>
              <a:buChar char="•"/>
            </a:pPr>
            <a:r>
              <a:rPr lang="en-US" sz="2800">
                <a:latin typeface="Arial"/>
                <a:cs typeface="Arial"/>
              </a:rPr>
              <a:t>Often called the “Con Plan.”</a:t>
            </a:r>
            <a:endParaRPr lang="en-US">
              <a:latin typeface="Arial"/>
              <a:cs typeface="Arial"/>
            </a:endParaRPr>
          </a:p>
          <a:p>
            <a:pPr marL="457200" indent="-457200">
              <a:buFont typeface="Arial" panose="020B0604020202020204" pitchFamily="34" charset="0"/>
              <a:buChar char="•"/>
            </a:pPr>
            <a:r>
              <a:rPr lang="en-US">
                <a:latin typeface="Arial"/>
                <a:cs typeface="Arial"/>
              </a:rPr>
              <a:t>Submitted to the federal Department of Housing and Urban Development.</a:t>
            </a:r>
          </a:p>
          <a:p>
            <a:pPr marL="457200" indent="-457200">
              <a:buFont typeface="Arial" panose="020B0604020202020204" pitchFamily="34" charset="0"/>
              <a:buChar char="•"/>
            </a:pPr>
            <a:r>
              <a:rPr lang="en-US">
                <a:latin typeface="Arial"/>
                <a:cs typeface="Arial"/>
              </a:rPr>
              <a:t>This update covers a 5-year span from 2025 to 2029.</a:t>
            </a:r>
          </a:p>
          <a:p>
            <a:pPr marL="1143000" lvl="1" indent="-457200"/>
            <a:r>
              <a:rPr lang="en-US">
                <a:latin typeface="Arial"/>
                <a:cs typeface="Arial"/>
              </a:rPr>
              <a:t>Updates on priorities and goals outlined in this document are published annually. </a:t>
            </a:r>
          </a:p>
          <a:p>
            <a:pPr marL="457200" indent="-457200">
              <a:buFont typeface="Arial" panose="020B0604020202020204" pitchFamily="34" charset="0"/>
              <a:buChar char="•"/>
            </a:pPr>
            <a:r>
              <a:rPr lang="en-US">
                <a:latin typeface="Arial"/>
                <a:cs typeface="Arial"/>
              </a:rPr>
              <a:t>Establishes priorities for four state programs.</a:t>
            </a:r>
          </a:p>
          <a:p>
            <a:endParaRPr lang="en-US" sz="2800"/>
          </a:p>
          <a:p>
            <a:endParaRPr lang="en-US" sz="2800"/>
          </a:p>
          <a:p>
            <a:endParaRPr lang="en-US" sz="2800"/>
          </a:p>
        </p:txBody>
      </p:sp>
    </p:spTree>
    <p:extLst>
      <p:ext uri="{BB962C8B-B14F-4D97-AF65-F5344CB8AC3E}">
        <p14:creationId xmlns:p14="http://schemas.microsoft.com/office/powerpoint/2010/main" val="3266667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949E8-BD0D-FB8C-9614-E3DE55AA0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9B7CE-C63C-6CD8-9DF2-F9B87B6786E1}"/>
              </a:ext>
            </a:extLst>
          </p:cNvPr>
          <p:cNvSpPr>
            <a:spLocks noGrp="1"/>
          </p:cNvSpPr>
          <p:nvPr>
            <p:ph type="title"/>
          </p:nvPr>
        </p:nvSpPr>
        <p:spPr/>
        <p:txBody>
          <a:bodyPr/>
          <a:lstStyle/>
          <a:p>
            <a:r>
              <a:rPr lang="en-US" b="1"/>
              <a:t>Programs Included in the Con Plan</a:t>
            </a:r>
            <a:endParaRPr lang="en-US"/>
          </a:p>
        </p:txBody>
      </p:sp>
      <p:sp>
        <p:nvSpPr>
          <p:cNvPr id="3" name="Content Placeholder 2">
            <a:extLst>
              <a:ext uri="{FF2B5EF4-FFF2-40B4-BE49-F238E27FC236}">
                <a16:creationId xmlns:a16="http://schemas.microsoft.com/office/drawing/2014/main" id="{D674B0B3-E3CC-BC18-B5C5-8D2F729A44C8}"/>
              </a:ext>
            </a:extLst>
          </p:cNvPr>
          <p:cNvSpPr>
            <a:spLocks noGrp="1"/>
          </p:cNvSpPr>
          <p:nvPr>
            <p:ph idx="14"/>
          </p:nvPr>
        </p:nvSpPr>
        <p:spPr>
          <a:xfrm>
            <a:off x="457200" y="1280160"/>
            <a:ext cx="11274552" cy="4722223"/>
          </a:xfrm>
        </p:spPr>
        <p:txBody>
          <a:bodyPr/>
          <a:lstStyle/>
          <a:p>
            <a:r>
              <a:rPr lang="en-US" sz="2800">
                <a:latin typeface="Arial Rounded MT Bold" panose="020F0704030504030204" pitchFamily="34" charset="0"/>
              </a:rPr>
              <a:t>Community Development Block Grant (CDBG)</a:t>
            </a:r>
          </a:p>
          <a:p>
            <a:pPr marL="1143000" lvl="1" indent="-457200"/>
            <a:r>
              <a:rPr lang="en-US">
                <a:latin typeface="Arial"/>
                <a:cs typeface="Arial"/>
              </a:rPr>
              <a:t>Administered by the Department of Housing &amp; Community Development</a:t>
            </a:r>
          </a:p>
          <a:p>
            <a:pPr marL="1143000" lvl="1" indent="-457200"/>
            <a:r>
              <a:rPr lang="en-US"/>
              <a:t>Provides funding for housing, economic development, public facilities, and public service projects</a:t>
            </a:r>
          </a:p>
          <a:p>
            <a:pPr marL="1143000" lvl="1" indent="-457200"/>
            <a:endParaRPr lang="en-US"/>
          </a:p>
          <a:p>
            <a:r>
              <a:rPr lang="en-US" sz="2800">
                <a:latin typeface="Arial Rounded MT Bold" panose="020F0704030504030204" pitchFamily="34" charset="0"/>
              </a:rPr>
              <a:t>Emergency Solutions Grants (ESG)</a:t>
            </a:r>
          </a:p>
          <a:p>
            <a:pPr marL="1143000" lvl="1" indent="-457200"/>
            <a:r>
              <a:rPr lang="en-US">
                <a:latin typeface="Arial"/>
                <a:cs typeface="Arial"/>
              </a:rPr>
              <a:t>Administered by the AHS – Office of Economic Opportunity</a:t>
            </a:r>
            <a:endParaRPr lang="en-US"/>
          </a:p>
          <a:p>
            <a:pPr marL="1143000" lvl="1" indent="-457200"/>
            <a:r>
              <a:rPr lang="en-US"/>
              <a:t>Focuses on shelters and services for homeless</a:t>
            </a:r>
          </a:p>
          <a:p>
            <a:pPr marL="1600200" lvl="2" indent="-457200"/>
            <a:r>
              <a:rPr lang="en-US"/>
              <a:t>Currently funding shelter and Homeless Management Information System (HMIS) projects</a:t>
            </a:r>
          </a:p>
          <a:p>
            <a:pPr marL="1143000" lvl="1" indent="-457200"/>
            <a:r>
              <a:rPr lang="en-US"/>
              <a:t>ESG guidance and training and technical assistance is utilized across the network of Vermont housing and homelessness providers</a:t>
            </a:r>
          </a:p>
          <a:p>
            <a:pPr marL="457200" indent="-457200">
              <a:buFont typeface="Arial" panose="020B0604020202020204" pitchFamily="34" charset="0"/>
              <a:buChar char="•"/>
            </a:pPr>
            <a:endParaRPr lang="en-US" sz="2800"/>
          </a:p>
        </p:txBody>
      </p:sp>
    </p:spTree>
    <p:extLst>
      <p:ext uri="{BB962C8B-B14F-4D97-AF65-F5344CB8AC3E}">
        <p14:creationId xmlns:p14="http://schemas.microsoft.com/office/powerpoint/2010/main" val="296157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BE058-D328-3448-8BC3-32743628C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96197-B1E4-7845-6EE0-118C18F48AB5}"/>
              </a:ext>
            </a:extLst>
          </p:cNvPr>
          <p:cNvSpPr>
            <a:spLocks noGrp="1"/>
          </p:cNvSpPr>
          <p:nvPr>
            <p:ph type="title"/>
          </p:nvPr>
        </p:nvSpPr>
        <p:spPr/>
        <p:txBody>
          <a:bodyPr/>
          <a:lstStyle/>
          <a:p>
            <a:r>
              <a:rPr lang="en-US" b="1"/>
              <a:t>Programs Included in the Con Plan</a:t>
            </a:r>
            <a:endParaRPr lang="en-US"/>
          </a:p>
        </p:txBody>
      </p:sp>
      <p:sp>
        <p:nvSpPr>
          <p:cNvPr id="3" name="Content Placeholder 2">
            <a:extLst>
              <a:ext uri="{FF2B5EF4-FFF2-40B4-BE49-F238E27FC236}">
                <a16:creationId xmlns:a16="http://schemas.microsoft.com/office/drawing/2014/main" id="{58EED542-674A-C719-66A8-8662363DBB17}"/>
              </a:ext>
            </a:extLst>
          </p:cNvPr>
          <p:cNvSpPr>
            <a:spLocks noGrp="1"/>
          </p:cNvSpPr>
          <p:nvPr>
            <p:ph idx="14"/>
          </p:nvPr>
        </p:nvSpPr>
        <p:spPr>
          <a:xfrm>
            <a:off x="457200" y="1280160"/>
            <a:ext cx="11274552" cy="4389120"/>
          </a:xfrm>
        </p:spPr>
        <p:txBody>
          <a:bodyPr/>
          <a:lstStyle/>
          <a:p>
            <a:r>
              <a:rPr lang="en-US" sz="2800">
                <a:latin typeface="Arial Rounded MT Bold" panose="020F0704030504030204" pitchFamily="34" charset="0"/>
              </a:rPr>
              <a:t>HOME Investment Partnership (HOME</a:t>
            </a:r>
            <a:r>
              <a:rPr lang="en-US">
                <a:latin typeface="Arial Rounded MT Bold" panose="020F0704030504030204" pitchFamily="34" charset="0"/>
              </a:rPr>
              <a:t>)</a:t>
            </a:r>
          </a:p>
          <a:p>
            <a:pPr marL="1143000" lvl="1" indent="-457200"/>
            <a:r>
              <a:rPr lang="en-US"/>
              <a:t>Administered by the Vermont Housing and Conservation Board</a:t>
            </a:r>
          </a:p>
          <a:p>
            <a:pPr marL="1143000" lvl="1" indent="-457200"/>
            <a:r>
              <a:rPr lang="en-US"/>
              <a:t>Focuses on multi-family rental housing</a:t>
            </a:r>
          </a:p>
          <a:p>
            <a:pPr lvl="1" indent="0">
              <a:buNone/>
            </a:pPr>
            <a:endParaRPr lang="en-US"/>
          </a:p>
          <a:p>
            <a:r>
              <a:rPr lang="en-US" sz="2800">
                <a:latin typeface="Arial Rounded MT Bold" panose="020F0704030504030204" pitchFamily="34" charset="0"/>
              </a:rPr>
              <a:t>National Housing Trust Fund (HTF)</a:t>
            </a:r>
          </a:p>
          <a:p>
            <a:pPr marL="1143000" lvl="1" indent="-457200"/>
            <a:r>
              <a:rPr lang="en-US"/>
              <a:t>Administered by the Vermont Housing and Conservation Board</a:t>
            </a:r>
          </a:p>
          <a:p>
            <a:pPr marL="1143000" lvl="1" indent="-457200"/>
            <a:r>
              <a:rPr lang="en-US"/>
              <a:t>Focuses on service and housing development for low and extremely low-income households</a:t>
            </a:r>
          </a:p>
          <a:p>
            <a:pPr marL="457200" indent="-457200">
              <a:buFont typeface="Arial" panose="020B0604020202020204" pitchFamily="34" charset="0"/>
              <a:buChar char="•"/>
            </a:pPr>
            <a:endParaRPr lang="en-US" sz="2800"/>
          </a:p>
        </p:txBody>
      </p:sp>
    </p:spTree>
    <p:extLst>
      <p:ext uri="{BB962C8B-B14F-4D97-AF65-F5344CB8AC3E}">
        <p14:creationId xmlns:p14="http://schemas.microsoft.com/office/powerpoint/2010/main" val="338453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33BCA-7FBE-EA0F-E5CB-3AECBC73C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1113F-B69A-28E9-9678-81825989BB05}"/>
              </a:ext>
            </a:extLst>
          </p:cNvPr>
          <p:cNvSpPr>
            <a:spLocks noGrp="1"/>
          </p:cNvSpPr>
          <p:nvPr>
            <p:ph type="title"/>
          </p:nvPr>
        </p:nvSpPr>
        <p:spPr/>
        <p:txBody>
          <a:bodyPr/>
          <a:lstStyle/>
          <a:p>
            <a:r>
              <a:rPr lang="en-US"/>
              <a:t>HUD Goals</a:t>
            </a:r>
          </a:p>
        </p:txBody>
      </p:sp>
      <p:sp>
        <p:nvSpPr>
          <p:cNvPr id="3" name="Content Placeholder 2">
            <a:extLst>
              <a:ext uri="{FF2B5EF4-FFF2-40B4-BE49-F238E27FC236}">
                <a16:creationId xmlns:a16="http://schemas.microsoft.com/office/drawing/2014/main" id="{098F9390-A499-0EB1-68AF-FECCC5BF9270}"/>
              </a:ext>
            </a:extLst>
          </p:cNvPr>
          <p:cNvSpPr>
            <a:spLocks noGrp="1"/>
          </p:cNvSpPr>
          <p:nvPr>
            <p:ph idx="14"/>
          </p:nvPr>
        </p:nvSpPr>
        <p:spPr/>
        <p:txBody>
          <a:bodyPr/>
          <a:lstStyle/>
          <a:p>
            <a:pPr marL="514350" indent="-514350">
              <a:buFont typeface="+mj-lt"/>
              <a:buAutoNum type="arabicPeriod"/>
            </a:pPr>
            <a:r>
              <a:rPr lang="en-US" sz="2800"/>
              <a:t>Provide Decent Housing</a:t>
            </a:r>
          </a:p>
          <a:p>
            <a:pPr marL="514350" indent="-514350">
              <a:buFont typeface="+mj-lt"/>
              <a:buAutoNum type="arabicPeriod"/>
            </a:pPr>
            <a:r>
              <a:rPr lang="en-US" sz="2800"/>
              <a:t>Provide a Suitable Living Environment</a:t>
            </a:r>
          </a:p>
          <a:p>
            <a:pPr marL="514350" indent="-514350">
              <a:buFont typeface="+mj-lt"/>
              <a:buAutoNum type="arabicPeriod"/>
            </a:pPr>
            <a:r>
              <a:rPr lang="en-US" sz="2800"/>
              <a:t>Expand Economic Opportunities</a:t>
            </a:r>
          </a:p>
          <a:p>
            <a:endParaRPr lang="en-US" sz="2800"/>
          </a:p>
          <a:p>
            <a:endParaRPr lang="en-US" sz="2800"/>
          </a:p>
          <a:p>
            <a:endParaRPr lang="en-US" sz="2800"/>
          </a:p>
        </p:txBody>
      </p:sp>
      <p:pic>
        <p:nvPicPr>
          <p:cNvPr id="1026" name="Picture 2" descr="United States Department of Housing and Urban Development - Wikipedia">
            <a:extLst>
              <a:ext uri="{FF2B5EF4-FFF2-40B4-BE49-F238E27FC236}">
                <a16:creationId xmlns:a16="http://schemas.microsoft.com/office/drawing/2014/main" id="{F0055CAA-50A4-B474-1ABD-2A60DED03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141" y="1417320"/>
            <a:ext cx="2786743" cy="27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92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9CD69-8045-4409-C623-136D47016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22983-CE87-26E3-BDD7-E6D0853E2E3C}"/>
              </a:ext>
            </a:extLst>
          </p:cNvPr>
          <p:cNvSpPr>
            <a:spLocks noGrp="1"/>
          </p:cNvSpPr>
          <p:nvPr>
            <p:ph type="title"/>
          </p:nvPr>
        </p:nvSpPr>
        <p:spPr/>
        <p:txBody>
          <a:bodyPr/>
          <a:lstStyle/>
          <a:p>
            <a:r>
              <a:rPr lang="en-US"/>
              <a:t>Vermont Con Plan Goals &amp; Priorities</a:t>
            </a:r>
          </a:p>
        </p:txBody>
      </p:sp>
      <p:sp>
        <p:nvSpPr>
          <p:cNvPr id="3" name="Content Placeholder 2">
            <a:extLst>
              <a:ext uri="{FF2B5EF4-FFF2-40B4-BE49-F238E27FC236}">
                <a16:creationId xmlns:a16="http://schemas.microsoft.com/office/drawing/2014/main" id="{A123397D-6428-62E8-4C82-7489FBD15A6F}"/>
              </a:ext>
            </a:extLst>
          </p:cNvPr>
          <p:cNvSpPr>
            <a:spLocks noGrp="1"/>
          </p:cNvSpPr>
          <p:nvPr>
            <p:ph idx="14"/>
          </p:nvPr>
        </p:nvSpPr>
        <p:spPr/>
        <p:txBody>
          <a:bodyPr/>
          <a:lstStyle/>
          <a:p>
            <a:pPr marL="514350" indent="-514350">
              <a:buFont typeface="+mj-lt"/>
              <a:buAutoNum type="arabicPeriod"/>
            </a:pPr>
            <a:r>
              <a:rPr lang="en-US" sz="2800"/>
              <a:t>Increase Supply and Quality of Affordable Housing</a:t>
            </a:r>
          </a:p>
          <a:p>
            <a:pPr marL="514350" indent="-514350">
              <a:buFont typeface="+mj-lt"/>
              <a:buAutoNum type="arabicPeriod"/>
            </a:pPr>
            <a:r>
              <a:rPr lang="en-US" sz="2800"/>
              <a:t>Create and Retain Jobs</a:t>
            </a:r>
          </a:p>
          <a:p>
            <a:pPr marL="514350" indent="-514350">
              <a:buFont typeface="+mj-lt"/>
              <a:buAutoNum type="arabicPeriod"/>
            </a:pPr>
            <a:r>
              <a:rPr lang="en-US" sz="2800"/>
              <a:t>Decrease the Number Experiencing Homelessness</a:t>
            </a:r>
          </a:p>
          <a:p>
            <a:pPr marL="514350" indent="-514350">
              <a:buFont typeface="+mj-lt"/>
              <a:buAutoNum type="arabicPeriod"/>
            </a:pPr>
            <a:r>
              <a:rPr lang="en-US" sz="2800"/>
              <a:t>Strengthen Communities and Improve Quality of Life</a:t>
            </a:r>
          </a:p>
          <a:p>
            <a:endParaRPr lang="en-US" sz="2800"/>
          </a:p>
        </p:txBody>
      </p:sp>
    </p:spTree>
    <p:extLst>
      <p:ext uri="{BB962C8B-B14F-4D97-AF65-F5344CB8AC3E}">
        <p14:creationId xmlns:p14="http://schemas.microsoft.com/office/powerpoint/2010/main" val="351048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22B4C-5046-239B-51A7-B3EDE7B84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B4128-BF6B-888E-5CE0-4E53E0BADBFA}"/>
              </a:ext>
            </a:extLst>
          </p:cNvPr>
          <p:cNvSpPr>
            <a:spLocks noGrp="1"/>
          </p:cNvSpPr>
          <p:nvPr>
            <p:ph type="title"/>
          </p:nvPr>
        </p:nvSpPr>
        <p:spPr/>
        <p:txBody>
          <a:bodyPr/>
          <a:lstStyle/>
          <a:p>
            <a:r>
              <a:rPr lang="en-US" b="1"/>
              <a:t>Annual Action Plans</a:t>
            </a:r>
            <a:endParaRPr lang="en-US"/>
          </a:p>
        </p:txBody>
      </p:sp>
      <p:sp>
        <p:nvSpPr>
          <p:cNvPr id="3" name="Content Placeholder 2">
            <a:extLst>
              <a:ext uri="{FF2B5EF4-FFF2-40B4-BE49-F238E27FC236}">
                <a16:creationId xmlns:a16="http://schemas.microsoft.com/office/drawing/2014/main" id="{2EF2CC61-2201-D2CF-1C1C-CDC3E1E4CADF}"/>
              </a:ext>
            </a:extLst>
          </p:cNvPr>
          <p:cNvSpPr>
            <a:spLocks noGrp="1"/>
          </p:cNvSpPr>
          <p:nvPr>
            <p:ph idx="14"/>
          </p:nvPr>
        </p:nvSpPr>
        <p:spPr/>
        <p:txBody>
          <a:bodyPr/>
          <a:lstStyle/>
          <a:p>
            <a:pPr marL="514350" indent="-514350">
              <a:buFont typeface="Arial" panose="020B0604020202020204" pitchFamily="34" charset="0"/>
              <a:buChar char="•"/>
            </a:pPr>
            <a:r>
              <a:rPr lang="en-US" sz="2800"/>
              <a:t>Updated annually, due to HUD by May 15</a:t>
            </a:r>
          </a:p>
          <a:p>
            <a:pPr marL="514350" indent="-514350">
              <a:buFont typeface="Arial" panose="020B0604020202020204" pitchFamily="34" charset="0"/>
              <a:buChar char="•"/>
            </a:pPr>
            <a:r>
              <a:rPr lang="en-US" sz="2800"/>
              <a:t>Developed with input </a:t>
            </a:r>
            <a:r>
              <a:rPr lang="en-US"/>
              <a:t>from the </a:t>
            </a:r>
            <a:r>
              <a:rPr lang="en-US" sz="2800"/>
              <a:t>Consolidated Plan Advisory Board</a:t>
            </a:r>
          </a:p>
          <a:p>
            <a:pPr marL="514350" indent="-514350">
              <a:buFont typeface="Arial" panose="020B0604020202020204" pitchFamily="34" charset="0"/>
              <a:buChar char="•"/>
            </a:pPr>
            <a:r>
              <a:rPr lang="en-US" sz="2800"/>
              <a:t>DHCD follows public participation process</a:t>
            </a:r>
          </a:p>
          <a:p>
            <a:pPr marL="514350" indent="-514350">
              <a:buFont typeface="Arial" panose="020B0604020202020204" pitchFamily="34" charset="0"/>
              <a:buChar char="•"/>
            </a:pPr>
            <a:r>
              <a:rPr lang="en-US" sz="2800"/>
              <a:t>Outlines State’s specific objectives and activities for the upcoming program year</a:t>
            </a:r>
          </a:p>
          <a:p>
            <a:pPr marL="514350" indent="-514350">
              <a:buFont typeface="Arial" panose="020B0604020202020204" pitchFamily="34" charset="0"/>
              <a:buChar char="•"/>
            </a:pPr>
            <a:r>
              <a:rPr lang="en-US" sz="2800"/>
              <a:t>Includes specific requirements for the four programs, CDBG, HOME, ESG, and HTF</a:t>
            </a:r>
          </a:p>
          <a:p>
            <a:pPr marL="514350" indent="-514350">
              <a:buFont typeface="Arial" panose="020B0604020202020204" pitchFamily="34" charset="0"/>
              <a:buChar char="•"/>
            </a:pPr>
            <a:endParaRPr lang="en-US" sz="2800"/>
          </a:p>
        </p:txBody>
      </p:sp>
    </p:spTree>
    <p:extLst>
      <p:ext uri="{BB962C8B-B14F-4D97-AF65-F5344CB8AC3E}">
        <p14:creationId xmlns:p14="http://schemas.microsoft.com/office/powerpoint/2010/main" val="48016835"/>
      </p:ext>
    </p:extLst>
  </p:cSld>
  <p:clrMapOvr>
    <a:masterClrMapping/>
  </p:clrMapOvr>
</p:sld>
</file>

<file path=ppt/theme/theme1.xml><?xml version="1.0" encoding="utf-8"?>
<a:theme xmlns:a="http://schemas.openxmlformats.org/drawingml/2006/main" name="State of Vermont Presentation Template">
  <a:themeElements>
    <a:clrScheme name="State of Vermont">
      <a:dk1>
        <a:srgbClr val="303030"/>
      </a:dk1>
      <a:lt1>
        <a:srgbClr val="FFFFFF"/>
      </a:lt1>
      <a:dk2>
        <a:srgbClr val="303030"/>
      </a:dk2>
      <a:lt2>
        <a:srgbClr val="FFFFFF"/>
      </a:lt2>
      <a:accent1>
        <a:srgbClr val="007935"/>
      </a:accent1>
      <a:accent2>
        <a:srgbClr val="174A7C"/>
      </a:accent2>
      <a:accent3>
        <a:srgbClr val="8B2929"/>
      </a:accent3>
      <a:accent4>
        <a:srgbClr val="8B5F3A"/>
      </a:accent4>
      <a:accent5>
        <a:srgbClr val="B85423"/>
      </a:accent5>
      <a:accent6>
        <a:srgbClr val="0033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0572314-4400-4c30-b6be-af21dc0ec631">
      <UserInfo>
        <DisplayName>Everyone except external users</DisplayName>
        <AccountId>8</AccountId>
        <AccountType/>
      </UserInfo>
    </SharedWithUsers>
    <_dlc_DocId xmlns="b0572314-4400-4c30-b6be-af21dc0ec631">YSSN3WUNHHSM-535129369-10546</_dlc_DocId>
    <_dlc_DocIdUrl xmlns="b0572314-4400-4c30-b6be-af21dc0ec631">
      <Url>https://outside.vermont.gov/agency/ACCD/_layouts/15/DocIdRedir.aspx?ID=YSSN3WUNHHSM-535129369-10546</Url>
      <Description>YSSN3WUNHHSM-535129369-10546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DFE98C7071274EA709CFED0A4CB478" ma:contentTypeVersion="5" ma:contentTypeDescription="Create a new document." ma:contentTypeScope="" ma:versionID="d8953f2d5bb962b9f4db39e7e33f8526">
  <xsd:schema xmlns:xsd="http://www.w3.org/2001/XMLSchema" xmlns:xs="http://www.w3.org/2001/XMLSchema" xmlns:p="http://schemas.microsoft.com/office/2006/metadata/properties" xmlns:ns2="b0572314-4400-4c30-b6be-af21dc0ec631" targetNamespace="http://schemas.microsoft.com/office/2006/metadata/properties" ma:root="true" ma:fieldsID="e29a946d0ecb6f3c61238108a54cb28b" ns2:_="">
    <xsd:import namespace="b0572314-4400-4c30-b6be-af21dc0ec631"/>
    <xsd:element name="properties">
      <xsd:complexType>
        <xsd:sequence>
          <xsd:element name="documentManagement">
            <xsd:complexType>
              <xsd:all>
                <xsd:element ref="ns2: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72314-4400-4c30-b6be-af21dc0ec6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744E84-2E57-45ED-91CF-09CB4B99C8DD}">
  <ds:schemaRefs>
    <ds:schemaRef ds:uri="3d456de3-ba9f-43e6-970f-38be98313e9d"/>
    <ds:schemaRef ds:uri="5dbba392-eb5c-4435-bb94-573b9fbc52c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B3C9E9-0291-48FB-9492-35E140674110}"/>
</file>

<file path=customXml/itemProps3.xml><?xml version="1.0" encoding="utf-8"?>
<ds:datastoreItem xmlns:ds="http://schemas.openxmlformats.org/officeDocument/2006/customXml" ds:itemID="{FB451482-523E-4F15-AA74-66ED1AC04299}">
  <ds:schemaRefs>
    <ds:schemaRef ds:uri="http://schemas.microsoft.com/sharepoint/events"/>
  </ds:schemaRefs>
</ds:datastoreItem>
</file>

<file path=customXml/itemProps4.xml><?xml version="1.0" encoding="utf-8"?>
<ds:datastoreItem xmlns:ds="http://schemas.openxmlformats.org/officeDocument/2006/customXml" ds:itemID="{FED61BDF-E066-4D59-9CF5-5264873E4F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14</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State of Vermont Presentation Template</vt:lpstr>
      <vt:lpstr>HUD 2025-2029  5-Year Consolidated Plan  Outreach Meetings</vt:lpstr>
      <vt:lpstr>Agenda</vt:lpstr>
      <vt:lpstr>Who Works on the Consolidated Plan?</vt:lpstr>
      <vt:lpstr>What is the Consolidated Plan?</vt:lpstr>
      <vt:lpstr>Programs Included in the Con Plan</vt:lpstr>
      <vt:lpstr>Programs Included in the Con Plan</vt:lpstr>
      <vt:lpstr>HUD Goals</vt:lpstr>
      <vt:lpstr>Vermont Con Plan Goals &amp; Priorities</vt:lpstr>
      <vt:lpstr>Annual Action Plans</vt:lpstr>
      <vt:lpstr>Annual Funding Fiscal Year 2024</vt:lpstr>
      <vt:lpstr>Other Organizations Involved</vt:lpstr>
      <vt:lpstr>5- Year Con Plan Update</vt:lpstr>
      <vt:lpstr>Public Survey</vt:lpstr>
      <vt:lpstr>Community Profile Data</vt:lpstr>
      <vt:lpstr>Income &amp; Housing Wage</vt:lpstr>
      <vt:lpstr>Cost Burdened Households</vt:lpstr>
      <vt:lpstr>Home Sale Prices</vt:lpstr>
      <vt:lpstr>Affordability Calculators</vt:lpstr>
      <vt:lpstr>Comments &amp; Discussion</vt:lpstr>
      <vt:lpstr>Please Share Your Input!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HUD 2025-2029 5-Year Con Plan Outreach Meetings</dc:title>
  <dc:creator>Naomi.Cunningham@vermont.gov</dc:creator>
  <cp:revision>2</cp:revision>
  <dcterms:created xsi:type="dcterms:W3CDTF">2022-12-15T14:43:04Z</dcterms:created>
  <dcterms:modified xsi:type="dcterms:W3CDTF">2025-05-22T13:44:03Z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0x010100CCDFE98C7071274EA709CFED0A4CB478</vt:lpwstr>
  </property>
  <property fmtid="{D5CDD505-2E9C-101B-9397-08002B2CF9AE}" pid="3" name="MediaServiceImageTags">
    <vt:lpwstr/>
  </property>
  <property fmtid="{D5CDD505-2E9C-101B-9397-08002B2CF9AE}" pid="4" name="SharedWithUsers">
    <vt:lpwstr>8;#Everyone except external users</vt:lpwstr>
  </property>
  <property fmtid="{D5CDD505-2E9C-101B-9397-08002B2CF9AE}" pid="5" name="_dlc_DocIdItemGuid">
    <vt:lpwstr>e9cb2327-8b42-4b89-a370-7730cf4ed47a</vt:lpwstr>
  </property>
</Properties>
</file>